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6858000" cx="9144000"/>
  <p:notesSz cx="9144000" cy="6858000"/>
  <p:embeddedFontLst>
    <p:embeddedFont>
      <p:font typeface="Cambria Math"/>
      <p:regular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A4A3A4"/>
          </p15:clr>
        </p15:guide>
        <p15:guide id="2" pos="2160">
          <p15:clr>
            <a:srgbClr val="A4A3A4"/>
          </p15:clr>
        </p15:guide>
      </p15:sldGuideLst>
    </p:ext>
    <p:ext uri="GoogleSlidesCustomDataVersion2">
      <go:slidesCustomData xmlns:go="http://customooxmlschemas.google.com/" r:id="rId33" roundtripDataSignature="AMtx7mgVxzYlv51N4K82UsZ9F33JNmscQ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EAF3DC7-FBA7-4FF5-911E-64EF9E602F98}">
  <a:tblStyle styleId="{EEAF3DC7-FBA7-4FF5-911E-64EF9E602F98}"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EB5BFA6-ABC1-4D03-B960-114ECBB7EAB0}"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customschemas.google.com/relationships/presentationmetadata" Target="metadata"/><Relationship Id="rId10" Type="http://schemas.openxmlformats.org/officeDocument/2006/relationships/slide" Target="slides/slide4.xml"/><Relationship Id="rId32" Type="http://schemas.openxmlformats.org/officeDocument/2006/relationships/font" Target="fonts/CambriaMath-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3257550"/>
            <a:ext cx="7315200" cy="30861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1: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5bb3a3a78b_0_7: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g35bb3a3a78b_0_7: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5bbde39ac8_0_15: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g35bbde39ac8_0_15: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5bbde39ac8_0_29: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g35bbde39ac8_0_29: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363b48d500_0_10: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g3363b48d500_0_10: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5bbde39ac8_0_43: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g35bbde39ac8_0_43: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363b48d500_0_38: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g3363b48d500_0_38: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363b48d500_0_0: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g3363b48d500_0_0: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5bbde39ac8_0_71: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35bbde39ac8_0_71: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5bbde39ac8_0_85: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g35bbde39ac8_0_85: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5bbde39ac8_0_102: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g35bbde39ac8_0_102: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2: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5bbde39ac8_0_117: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g35bbde39ac8_0_117: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7: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7: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363b48d500_0_28: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g3363b48d500_0_28: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5bbde39ac8_0_169: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g35bbde39ac8_0_169: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8: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21: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1: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3: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6: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7: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7: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8: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0: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0:notes"/>
          <p:cNvSpPr/>
          <p:nvPr>
            <p:ph idx="2" type="sldImg"/>
          </p:nvPr>
        </p:nvSpPr>
        <p:spPr>
          <a:xfrm>
            <a:off x="1524300" y="514350"/>
            <a:ext cx="6096300" cy="257175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5b7b9f1a33_0_30: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g35b7b9f1a33_0_30: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5b7b9f1a33_0_50:notes"/>
          <p:cNvSpPr txBox="1"/>
          <p:nvPr>
            <p:ph idx="1" type="body"/>
          </p:nvPr>
        </p:nvSpPr>
        <p:spPr>
          <a:xfrm>
            <a:off x="914400" y="3257550"/>
            <a:ext cx="7315200" cy="308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g35b7b9f1a33_0_50:notes"/>
          <p:cNvSpPr/>
          <p:nvPr>
            <p:ph idx="2" type="sldImg"/>
          </p:nvPr>
        </p:nvSpPr>
        <p:spPr>
          <a:xfrm>
            <a:off x="1524300" y="514350"/>
            <a:ext cx="60963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4" name="Shape 14"/>
        <p:cNvGrpSpPr/>
        <p:nvPr/>
      </p:nvGrpSpPr>
      <p:grpSpPr>
        <a:xfrm>
          <a:off x="0" y="0"/>
          <a:ext cx="0" cy="0"/>
          <a:chOff x="0" y="0"/>
          <a:chExt cx="0" cy="0"/>
        </a:xfrm>
      </p:grpSpPr>
      <p:sp>
        <p:nvSpPr>
          <p:cNvPr id="15" name="Google Shape;15;p23"/>
          <p:cNvSpPr txBox="1"/>
          <p:nvPr>
            <p:ph type="title"/>
          </p:nvPr>
        </p:nvSpPr>
        <p:spPr>
          <a:xfrm>
            <a:off x="281431" y="162255"/>
            <a:ext cx="6135116" cy="51435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3200">
                <a:solidFill>
                  <a:schemeClr val="lt1"/>
                </a:solidFill>
                <a:latin typeface="Times New Roman"/>
                <a:ea typeface="Times New Roman"/>
                <a:cs typeface="Times New Roman"/>
                <a:sym typeface="Times New Roman"/>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3"/>
          <p:cNvSpPr txBox="1"/>
          <p:nvPr>
            <p:ph idx="1" type="body"/>
          </p:nvPr>
        </p:nvSpPr>
        <p:spPr>
          <a:xfrm>
            <a:off x="912063" y="1173607"/>
            <a:ext cx="5078730" cy="4506595"/>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3200">
                <a:solidFill>
                  <a:schemeClr val="lt1"/>
                </a:solidFill>
                <a:latin typeface="Times New Roman"/>
                <a:ea typeface="Times New Roman"/>
                <a:cs typeface="Times New Roman"/>
                <a:sym typeface="Times New Roman"/>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7" name="Google Shape;17;p23"/>
          <p:cNvSpPr txBox="1"/>
          <p:nvPr>
            <p:ph idx="11" type="ftr"/>
          </p:nvPr>
        </p:nvSpPr>
        <p:spPr>
          <a:xfrm>
            <a:off x="3108960" y="6377940"/>
            <a:ext cx="292608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3"/>
          <p:cNvSpPr txBox="1"/>
          <p:nvPr>
            <p:ph idx="10" type="dt"/>
          </p:nvPr>
        </p:nvSpPr>
        <p:spPr>
          <a:xfrm>
            <a:off x="457200" y="6377940"/>
            <a:ext cx="210312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23"/>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lvl1pPr indent="0" lvl="0" marL="12700">
              <a:lnSpc>
                <a:spcPct val="117857"/>
              </a:lnSpc>
              <a:spcBef>
                <a:spcPts val="0"/>
              </a:spcBef>
              <a:buNone/>
              <a:defRPr b="1" i="0" sz="1400">
                <a:solidFill>
                  <a:schemeClr val="lt1"/>
                </a:solidFill>
                <a:latin typeface="Arial"/>
                <a:ea typeface="Arial"/>
                <a:cs typeface="Arial"/>
                <a:sym typeface="Arial"/>
              </a:defRPr>
            </a:lvl1pPr>
            <a:lvl2pPr indent="0" lvl="1" marL="12700">
              <a:lnSpc>
                <a:spcPct val="117857"/>
              </a:lnSpc>
              <a:spcBef>
                <a:spcPts val="0"/>
              </a:spcBef>
              <a:buNone/>
              <a:defRPr b="1" i="0" sz="1400">
                <a:solidFill>
                  <a:schemeClr val="lt1"/>
                </a:solidFill>
                <a:latin typeface="Arial"/>
                <a:ea typeface="Arial"/>
                <a:cs typeface="Arial"/>
                <a:sym typeface="Arial"/>
              </a:defRPr>
            </a:lvl2pPr>
            <a:lvl3pPr indent="0" lvl="2" marL="12700">
              <a:lnSpc>
                <a:spcPct val="117857"/>
              </a:lnSpc>
              <a:spcBef>
                <a:spcPts val="0"/>
              </a:spcBef>
              <a:buNone/>
              <a:defRPr b="1" i="0" sz="1400">
                <a:solidFill>
                  <a:schemeClr val="lt1"/>
                </a:solidFill>
                <a:latin typeface="Arial"/>
                <a:ea typeface="Arial"/>
                <a:cs typeface="Arial"/>
                <a:sym typeface="Arial"/>
              </a:defRPr>
            </a:lvl3pPr>
            <a:lvl4pPr indent="0" lvl="3" marL="12700">
              <a:lnSpc>
                <a:spcPct val="117857"/>
              </a:lnSpc>
              <a:spcBef>
                <a:spcPts val="0"/>
              </a:spcBef>
              <a:buNone/>
              <a:defRPr b="1" i="0" sz="1400">
                <a:solidFill>
                  <a:schemeClr val="lt1"/>
                </a:solidFill>
                <a:latin typeface="Arial"/>
                <a:ea typeface="Arial"/>
                <a:cs typeface="Arial"/>
                <a:sym typeface="Arial"/>
              </a:defRPr>
            </a:lvl4pPr>
            <a:lvl5pPr indent="0" lvl="4" marL="12700">
              <a:lnSpc>
                <a:spcPct val="117857"/>
              </a:lnSpc>
              <a:spcBef>
                <a:spcPts val="0"/>
              </a:spcBef>
              <a:buNone/>
              <a:defRPr b="1" i="0" sz="1400">
                <a:solidFill>
                  <a:schemeClr val="lt1"/>
                </a:solidFill>
                <a:latin typeface="Arial"/>
                <a:ea typeface="Arial"/>
                <a:cs typeface="Arial"/>
                <a:sym typeface="Arial"/>
              </a:defRPr>
            </a:lvl5pPr>
            <a:lvl6pPr indent="0" lvl="5" marL="12700">
              <a:lnSpc>
                <a:spcPct val="117857"/>
              </a:lnSpc>
              <a:spcBef>
                <a:spcPts val="0"/>
              </a:spcBef>
              <a:buNone/>
              <a:defRPr b="1" i="0" sz="1400">
                <a:solidFill>
                  <a:schemeClr val="lt1"/>
                </a:solidFill>
                <a:latin typeface="Arial"/>
                <a:ea typeface="Arial"/>
                <a:cs typeface="Arial"/>
                <a:sym typeface="Arial"/>
              </a:defRPr>
            </a:lvl6pPr>
            <a:lvl7pPr indent="0" lvl="6" marL="12700">
              <a:lnSpc>
                <a:spcPct val="117857"/>
              </a:lnSpc>
              <a:spcBef>
                <a:spcPts val="0"/>
              </a:spcBef>
              <a:buNone/>
              <a:defRPr b="1" i="0" sz="1400">
                <a:solidFill>
                  <a:schemeClr val="lt1"/>
                </a:solidFill>
                <a:latin typeface="Arial"/>
                <a:ea typeface="Arial"/>
                <a:cs typeface="Arial"/>
                <a:sym typeface="Arial"/>
              </a:defRPr>
            </a:lvl7pPr>
            <a:lvl8pPr indent="0" lvl="7" marL="12700">
              <a:lnSpc>
                <a:spcPct val="117857"/>
              </a:lnSpc>
              <a:spcBef>
                <a:spcPts val="0"/>
              </a:spcBef>
              <a:buNone/>
              <a:defRPr b="1" i="0" sz="1400">
                <a:solidFill>
                  <a:schemeClr val="lt1"/>
                </a:solidFill>
                <a:latin typeface="Arial"/>
                <a:ea typeface="Arial"/>
                <a:cs typeface="Arial"/>
                <a:sym typeface="Arial"/>
              </a:defRPr>
            </a:lvl8pPr>
            <a:lvl9pPr indent="0" lvl="8" marL="12700">
              <a:lnSpc>
                <a:spcPct val="117857"/>
              </a:lnSpc>
              <a:spcBef>
                <a:spcPts val="0"/>
              </a:spcBef>
              <a:buNone/>
              <a:defRPr b="1" i="0" sz="1400">
                <a:solidFill>
                  <a:schemeClr val="lt1"/>
                </a:solidFill>
                <a:latin typeface="Arial"/>
                <a:ea typeface="Arial"/>
                <a:cs typeface="Arial"/>
                <a:sym typeface="Arial"/>
              </a:defRPr>
            </a:lvl9pPr>
          </a:lstStyle>
          <a:p>
            <a:pPr indent="0" lvl="0" marL="1270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bg>
      <p:bgPr>
        <a:solidFill>
          <a:schemeClr val="lt1"/>
        </a:solidFill>
      </p:bgPr>
    </p:bg>
    <p:spTree>
      <p:nvGrpSpPr>
        <p:cNvPr id="20" name="Shape 20"/>
        <p:cNvGrpSpPr/>
        <p:nvPr/>
      </p:nvGrpSpPr>
      <p:grpSpPr>
        <a:xfrm>
          <a:off x="0" y="0"/>
          <a:ext cx="0" cy="0"/>
          <a:chOff x="0" y="0"/>
          <a:chExt cx="0" cy="0"/>
        </a:xfrm>
      </p:grpSpPr>
      <p:pic>
        <p:nvPicPr>
          <p:cNvPr id="21" name="Google Shape;21;p24"/>
          <p:cNvPicPr preferRelativeResize="0"/>
          <p:nvPr/>
        </p:nvPicPr>
        <p:blipFill rotWithShape="1">
          <a:blip r:embed="rId2">
            <a:alphaModFix/>
          </a:blip>
          <a:srcRect b="0" l="0" r="0" t="0"/>
          <a:stretch/>
        </p:blipFill>
        <p:spPr>
          <a:xfrm>
            <a:off x="3048" y="771144"/>
            <a:ext cx="9140951" cy="27431"/>
          </a:xfrm>
          <a:prstGeom prst="rect">
            <a:avLst/>
          </a:prstGeom>
          <a:noFill/>
          <a:ln>
            <a:noFill/>
          </a:ln>
        </p:spPr>
      </p:pic>
      <p:sp>
        <p:nvSpPr>
          <p:cNvPr id="22" name="Google Shape;22;p24"/>
          <p:cNvSpPr/>
          <p:nvPr/>
        </p:nvSpPr>
        <p:spPr>
          <a:xfrm>
            <a:off x="0" y="6553199"/>
            <a:ext cx="9144000" cy="304800"/>
          </a:xfrm>
          <a:custGeom>
            <a:rect b="b" l="l" r="r" t="t"/>
            <a:pathLst>
              <a:path extrusionOk="0" h="304800" w="9144000">
                <a:moveTo>
                  <a:pt x="9144000" y="0"/>
                </a:moveTo>
                <a:lnTo>
                  <a:pt x="0" y="0"/>
                </a:lnTo>
                <a:lnTo>
                  <a:pt x="0" y="304800"/>
                </a:lnTo>
                <a:lnTo>
                  <a:pt x="9144000" y="304800"/>
                </a:lnTo>
                <a:lnTo>
                  <a:pt x="9144000"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3" name="Google Shape;23;p24"/>
          <p:cNvSpPr txBox="1"/>
          <p:nvPr>
            <p:ph type="ctrTitle"/>
          </p:nvPr>
        </p:nvSpPr>
        <p:spPr>
          <a:xfrm>
            <a:off x="281431" y="70815"/>
            <a:ext cx="7284339" cy="72136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3200">
                <a:solidFill>
                  <a:schemeClr val="lt1"/>
                </a:solidFill>
                <a:latin typeface="Times New Roman"/>
                <a:ea typeface="Times New Roman"/>
                <a:cs typeface="Times New Roman"/>
                <a:sym typeface="Times New Roman"/>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24"/>
          <p:cNvSpPr txBox="1"/>
          <p:nvPr>
            <p:ph idx="1" type="subTitle"/>
          </p:nvPr>
        </p:nvSpPr>
        <p:spPr>
          <a:xfrm>
            <a:off x="1371600" y="3840480"/>
            <a:ext cx="6400800" cy="17145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0" i="0" sz="3200">
                <a:solidFill>
                  <a:schemeClr val="lt1"/>
                </a:solidFill>
                <a:latin typeface="Times New Roman"/>
                <a:ea typeface="Times New Roman"/>
                <a:cs typeface="Times New Roman"/>
                <a:sym typeface="Times New Roman"/>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4"/>
          <p:cNvSpPr txBox="1"/>
          <p:nvPr>
            <p:ph idx="11" type="ftr"/>
          </p:nvPr>
        </p:nvSpPr>
        <p:spPr>
          <a:xfrm>
            <a:off x="3108960" y="6377940"/>
            <a:ext cx="292608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24"/>
          <p:cNvSpPr txBox="1"/>
          <p:nvPr>
            <p:ph idx="10" type="dt"/>
          </p:nvPr>
        </p:nvSpPr>
        <p:spPr>
          <a:xfrm>
            <a:off x="457200" y="6377940"/>
            <a:ext cx="210312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24"/>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lvl1pPr indent="0" lvl="0" marL="12700">
              <a:lnSpc>
                <a:spcPct val="117857"/>
              </a:lnSpc>
              <a:spcBef>
                <a:spcPts val="0"/>
              </a:spcBef>
              <a:buNone/>
              <a:defRPr b="1" i="0" sz="1400">
                <a:solidFill>
                  <a:schemeClr val="lt1"/>
                </a:solidFill>
                <a:latin typeface="Arial"/>
                <a:ea typeface="Arial"/>
                <a:cs typeface="Arial"/>
                <a:sym typeface="Arial"/>
              </a:defRPr>
            </a:lvl1pPr>
            <a:lvl2pPr indent="0" lvl="1" marL="12700">
              <a:lnSpc>
                <a:spcPct val="117857"/>
              </a:lnSpc>
              <a:spcBef>
                <a:spcPts val="0"/>
              </a:spcBef>
              <a:buNone/>
              <a:defRPr b="1" i="0" sz="1400">
                <a:solidFill>
                  <a:schemeClr val="lt1"/>
                </a:solidFill>
                <a:latin typeface="Arial"/>
                <a:ea typeface="Arial"/>
                <a:cs typeface="Arial"/>
                <a:sym typeface="Arial"/>
              </a:defRPr>
            </a:lvl2pPr>
            <a:lvl3pPr indent="0" lvl="2" marL="12700">
              <a:lnSpc>
                <a:spcPct val="117857"/>
              </a:lnSpc>
              <a:spcBef>
                <a:spcPts val="0"/>
              </a:spcBef>
              <a:buNone/>
              <a:defRPr b="1" i="0" sz="1400">
                <a:solidFill>
                  <a:schemeClr val="lt1"/>
                </a:solidFill>
                <a:latin typeface="Arial"/>
                <a:ea typeface="Arial"/>
                <a:cs typeface="Arial"/>
                <a:sym typeface="Arial"/>
              </a:defRPr>
            </a:lvl3pPr>
            <a:lvl4pPr indent="0" lvl="3" marL="12700">
              <a:lnSpc>
                <a:spcPct val="117857"/>
              </a:lnSpc>
              <a:spcBef>
                <a:spcPts val="0"/>
              </a:spcBef>
              <a:buNone/>
              <a:defRPr b="1" i="0" sz="1400">
                <a:solidFill>
                  <a:schemeClr val="lt1"/>
                </a:solidFill>
                <a:latin typeface="Arial"/>
                <a:ea typeface="Arial"/>
                <a:cs typeface="Arial"/>
                <a:sym typeface="Arial"/>
              </a:defRPr>
            </a:lvl4pPr>
            <a:lvl5pPr indent="0" lvl="4" marL="12700">
              <a:lnSpc>
                <a:spcPct val="117857"/>
              </a:lnSpc>
              <a:spcBef>
                <a:spcPts val="0"/>
              </a:spcBef>
              <a:buNone/>
              <a:defRPr b="1" i="0" sz="1400">
                <a:solidFill>
                  <a:schemeClr val="lt1"/>
                </a:solidFill>
                <a:latin typeface="Arial"/>
                <a:ea typeface="Arial"/>
                <a:cs typeface="Arial"/>
                <a:sym typeface="Arial"/>
              </a:defRPr>
            </a:lvl5pPr>
            <a:lvl6pPr indent="0" lvl="5" marL="12700">
              <a:lnSpc>
                <a:spcPct val="117857"/>
              </a:lnSpc>
              <a:spcBef>
                <a:spcPts val="0"/>
              </a:spcBef>
              <a:buNone/>
              <a:defRPr b="1" i="0" sz="1400">
                <a:solidFill>
                  <a:schemeClr val="lt1"/>
                </a:solidFill>
                <a:latin typeface="Arial"/>
                <a:ea typeface="Arial"/>
                <a:cs typeface="Arial"/>
                <a:sym typeface="Arial"/>
              </a:defRPr>
            </a:lvl6pPr>
            <a:lvl7pPr indent="0" lvl="6" marL="12700">
              <a:lnSpc>
                <a:spcPct val="117857"/>
              </a:lnSpc>
              <a:spcBef>
                <a:spcPts val="0"/>
              </a:spcBef>
              <a:buNone/>
              <a:defRPr b="1" i="0" sz="1400">
                <a:solidFill>
                  <a:schemeClr val="lt1"/>
                </a:solidFill>
                <a:latin typeface="Arial"/>
                <a:ea typeface="Arial"/>
                <a:cs typeface="Arial"/>
                <a:sym typeface="Arial"/>
              </a:defRPr>
            </a:lvl7pPr>
            <a:lvl8pPr indent="0" lvl="7" marL="12700">
              <a:lnSpc>
                <a:spcPct val="117857"/>
              </a:lnSpc>
              <a:spcBef>
                <a:spcPts val="0"/>
              </a:spcBef>
              <a:buNone/>
              <a:defRPr b="1" i="0" sz="1400">
                <a:solidFill>
                  <a:schemeClr val="lt1"/>
                </a:solidFill>
                <a:latin typeface="Arial"/>
                <a:ea typeface="Arial"/>
                <a:cs typeface="Arial"/>
                <a:sym typeface="Arial"/>
              </a:defRPr>
            </a:lvl8pPr>
            <a:lvl9pPr indent="0" lvl="8" marL="12700">
              <a:lnSpc>
                <a:spcPct val="117857"/>
              </a:lnSpc>
              <a:spcBef>
                <a:spcPts val="0"/>
              </a:spcBef>
              <a:buNone/>
              <a:defRPr b="1" i="0" sz="1400">
                <a:solidFill>
                  <a:schemeClr val="lt1"/>
                </a:solidFill>
                <a:latin typeface="Arial"/>
                <a:ea typeface="Arial"/>
                <a:cs typeface="Arial"/>
                <a:sym typeface="Arial"/>
              </a:defRPr>
            </a:lvl9pPr>
          </a:lstStyle>
          <a:p>
            <a:pPr indent="0" lvl="0" marL="1270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8" name="Shape 28"/>
        <p:cNvGrpSpPr/>
        <p:nvPr/>
      </p:nvGrpSpPr>
      <p:grpSpPr>
        <a:xfrm>
          <a:off x="0" y="0"/>
          <a:ext cx="0" cy="0"/>
          <a:chOff x="0" y="0"/>
          <a:chExt cx="0" cy="0"/>
        </a:xfrm>
      </p:grpSpPr>
      <p:sp>
        <p:nvSpPr>
          <p:cNvPr id="29" name="Google Shape;29;p25"/>
          <p:cNvSpPr txBox="1"/>
          <p:nvPr>
            <p:ph type="title"/>
          </p:nvPr>
        </p:nvSpPr>
        <p:spPr>
          <a:xfrm>
            <a:off x="281431" y="162255"/>
            <a:ext cx="6135116" cy="51435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3200">
                <a:solidFill>
                  <a:schemeClr val="lt1"/>
                </a:solidFill>
                <a:latin typeface="Times New Roman"/>
                <a:ea typeface="Times New Roman"/>
                <a:cs typeface="Times New Roman"/>
                <a:sym typeface="Times New Roman"/>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25"/>
          <p:cNvSpPr txBox="1"/>
          <p:nvPr>
            <p:ph idx="1" type="body"/>
          </p:nvPr>
        </p:nvSpPr>
        <p:spPr>
          <a:xfrm>
            <a:off x="457200" y="1577340"/>
            <a:ext cx="3977640" cy="452628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1" name="Google Shape;31;p25"/>
          <p:cNvSpPr txBox="1"/>
          <p:nvPr>
            <p:ph idx="2" type="body"/>
          </p:nvPr>
        </p:nvSpPr>
        <p:spPr>
          <a:xfrm>
            <a:off x="4709160" y="1577340"/>
            <a:ext cx="3977640" cy="452628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2" name="Google Shape;32;p25"/>
          <p:cNvSpPr txBox="1"/>
          <p:nvPr>
            <p:ph idx="11" type="ftr"/>
          </p:nvPr>
        </p:nvSpPr>
        <p:spPr>
          <a:xfrm>
            <a:off x="3108960" y="6377940"/>
            <a:ext cx="292608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25"/>
          <p:cNvSpPr txBox="1"/>
          <p:nvPr>
            <p:ph idx="10" type="dt"/>
          </p:nvPr>
        </p:nvSpPr>
        <p:spPr>
          <a:xfrm>
            <a:off x="457200" y="6377940"/>
            <a:ext cx="210312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25"/>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lvl1pPr indent="0" lvl="0" marL="12700">
              <a:lnSpc>
                <a:spcPct val="117857"/>
              </a:lnSpc>
              <a:spcBef>
                <a:spcPts val="0"/>
              </a:spcBef>
              <a:buNone/>
              <a:defRPr b="1" i="0" sz="1400">
                <a:solidFill>
                  <a:schemeClr val="lt1"/>
                </a:solidFill>
                <a:latin typeface="Arial"/>
                <a:ea typeface="Arial"/>
                <a:cs typeface="Arial"/>
                <a:sym typeface="Arial"/>
              </a:defRPr>
            </a:lvl1pPr>
            <a:lvl2pPr indent="0" lvl="1" marL="12700">
              <a:lnSpc>
                <a:spcPct val="117857"/>
              </a:lnSpc>
              <a:spcBef>
                <a:spcPts val="0"/>
              </a:spcBef>
              <a:buNone/>
              <a:defRPr b="1" i="0" sz="1400">
                <a:solidFill>
                  <a:schemeClr val="lt1"/>
                </a:solidFill>
                <a:latin typeface="Arial"/>
                <a:ea typeface="Arial"/>
                <a:cs typeface="Arial"/>
                <a:sym typeface="Arial"/>
              </a:defRPr>
            </a:lvl2pPr>
            <a:lvl3pPr indent="0" lvl="2" marL="12700">
              <a:lnSpc>
                <a:spcPct val="117857"/>
              </a:lnSpc>
              <a:spcBef>
                <a:spcPts val="0"/>
              </a:spcBef>
              <a:buNone/>
              <a:defRPr b="1" i="0" sz="1400">
                <a:solidFill>
                  <a:schemeClr val="lt1"/>
                </a:solidFill>
                <a:latin typeface="Arial"/>
                <a:ea typeface="Arial"/>
                <a:cs typeface="Arial"/>
                <a:sym typeface="Arial"/>
              </a:defRPr>
            </a:lvl3pPr>
            <a:lvl4pPr indent="0" lvl="3" marL="12700">
              <a:lnSpc>
                <a:spcPct val="117857"/>
              </a:lnSpc>
              <a:spcBef>
                <a:spcPts val="0"/>
              </a:spcBef>
              <a:buNone/>
              <a:defRPr b="1" i="0" sz="1400">
                <a:solidFill>
                  <a:schemeClr val="lt1"/>
                </a:solidFill>
                <a:latin typeface="Arial"/>
                <a:ea typeface="Arial"/>
                <a:cs typeface="Arial"/>
                <a:sym typeface="Arial"/>
              </a:defRPr>
            </a:lvl4pPr>
            <a:lvl5pPr indent="0" lvl="4" marL="12700">
              <a:lnSpc>
                <a:spcPct val="117857"/>
              </a:lnSpc>
              <a:spcBef>
                <a:spcPts val="0"/>
              </a:spcBef>
              <a:buNone/>
              <a:defRPr b="1" i="0" sz="1400">
                <a:solidFill>
                  <a:schemeClr val="lt1"/>
                </a:solidFill>
                <a:latin typeface="Arial"/>
                <a:ea typeface="Arial"/>
                <a:cs typeface="Arial"/>
                <a:sym typeface="Arial"/>
              </a:defRPr>
            </a:lvl5pPr>
            <a:lvl6pPr indent="0" lvl="5" marL="12700">
              <a:lnSpc>
                <a:spcPct val="117857"/>
              </a:lnSpc>
              <a:spcBef>
                <a:spcPts val="0"/>
              </a:spcBef>
              <a:buNone/>
              <a:defRPr b="1" i="0" sz="1400">
                <a:solidFill>
                  <a:schemeClr val="lt1"/>
                </a:solidFill>
                <a:latin typeface="Arial"/>
                <a:ea typeface="Arial"/>
                <a:cs typeface="Arial"/>
                <a:sym typeface="Arial"/>
              </a:defRPr>
            </a:lvl6pPr>
            <a:lvl7pPr indent="0" lvl="6" marL="12700">
              <a:lnSpc>
                <a:spcPct val="117857"/>
              </a:lnSpc>
              <a:spcBef>
                <a:spcPts val="0"/>
              </a:spcBef>
              <a:buNone/>
              <a:defRPr b="1" i="0" sz="1400">
                <a:solidFill>
                  <a:schemeClr val="lt1"/>
                </a:solidFill>
                <a:latin typeface="Arial"/>
                <a:ea typeface="Arial"/>
                <a:cs typeface="Arial"/>
                <a:sym typeface="Arial"/>
              </a:defRPr>
            </a:lvl7pPr>
            <a:lvl8pPr indent="0" lvl="7" marL="12700">
              <a:lnSpc>
                <a:spcPct val="117857"/>
              </a:lnSpc>
              <a:spcBef>
                <a:spcPts val="0"/>
              </a:spcBef>
              <a:buNone/>
              <a:defRPr b="1" i="0" sz="1400">
                <a:solidFill>
                  <a:schemeClr val="lt1"/>
                </a:solidFill>
                <a:latin typeface="Arial"/>
                <a:ea typeface="Arial"/>
                <a:cs typeface="Arial"/>
                <a:sym typeface="Arial"/>
              </a:defRPr>
            </a:lvl8pPr>
            <a:lvl9pPr indent="0" lvl="8" marL="12700">
              <a:lnSpc>
                <a:spcPct val="117857"/>
              </a:lnSpc>
              <a:spcBef>
                <a:spcPts val="0"/>
              </a:spcBef>
              <a:buNone/>
              <a:defRPr b="1" i="0" sz="1400">
                <a:solidFill>
                  <a:schemeClr val="lt1"/>
                </a:solidFill>
                <a:latin typeface="Arial"/>
                <a:ea typeface="Arial"/>
                <a:cs typeface="Arial"/>
                <a:sym typeface="Arial"/>
              </a:defRPr>
            </a:lvl9pPr>
          </a:lstStyle>
          <a:p>
            <a:pPr indent="0" lvl="0" marL="1270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5" name="Shape 35"/>
        <p:cNvGrpSpPr/>
        <p:nvPr/>
      </p:nvGrpSpPr>
      <p:grpSpPr>
        <a:xfrm>
          <a:off x="0" y="0"/>
          <a:ext cx="0" cy="0"/>
          <a:chOff x="0" y="0"/>
          <a:chExt cx="0" cy="0"/>
        </a:xfrm>
      </p:grpSpPr>
      <p:sp>
        <p:nvSpPr>
          <p:cNvPr id="36" name="Google Shape;36;p26"/>
          <p:cNvSpPr txBox="1"/>
          <p:nvPr>
            <p:ph type="title"/>
          </p:nvPr>
        </p:nvSpPr>
        <p:spPr>
          <a:xfrm>
            <a:off x="281431" y="162255"/>
            <a:ext cx="6135116" cy="51435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3200">
                <a:solidFill>
                  <a:schemeClr val="lt1"/>
                </a:solidFill>
                <a:latin typeface="Times New Roman"/>
                <a:ea typeface="Times New Roman"/>
                <a:cs typeface="Times New Roman"/>
                <a:sym typeface="Times New Roman"/>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26"/>
          <p:cNvSpPr txBox="1"/>
          <p:nvPr>
            <p:ph idx="11" type="ftr"/>
          </p:nvPr>
        </p:nvSpPr>
        <p:spPr>
          <a:xfrm>
            <a:off x="3108960" y="6377940"/>
            <a:ext cx="292608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26"/>
          <p:cNvSpPr txBox="1"/>
          <p:nvPr>
            <p:ph idx="10" type="dt"/>
          </p:nvPr>
        </p:nvSpPr>
        <p:spPr>
          <a:xfrm>
            <a:off x="457200" y="6377940"/>
            <a:ext cx="210312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26"/>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lvl1pPr indent="0" lvl="0" marL="12700">
              <a:lnSpc>
                <a:spcPct val="117857"/>
              </a:lnSpc>
              <a:spcBef>
                <a:spcPts val="0"/>
              </a:spcBef>
              <a:buNone/>
              <a:defRPr b="1" i="0" sz="1400">
                <a:solidFill>
                  <a:schemeClr val="lt1"/>
                </a:solidFill>
                <a:latin typeface="Arial"/>
                <a:ea typeface="Arial"/>
                <a:cs typeface="Arial"/>
                <a:sym typeface="Arial"/>
              </a:defRPr>
            </a:lvl1pPr>
            <a:lvl2pPr indent="0" lvl="1" marL="12700">
              <a:lnSpc>
                <a:spcPct val="117857"/>
              </a:lnSpc>
              <a:spcBef>
                <a:spcPts val="0"/>
              </a:spcBef>
              <a:buNone/>
              <a:defRPr b="1" i="0" sz="1400">
                <a:solidFill>
                  <a:schemeClr val="lt1"/>
                </a:solidFill>
                <a:latin typeface="Arial"/>
                <a:ea typeface="Arial"/>
                <a:cs typeface="Arial"/>
                <a:sym typeface="Arial"/>
              </a:defRPr>
            </a:lvl2pPr>
            <a:lvl3pPr indent="0" lvl="2" marL="12700">
              <a:lnSpc>
                <a:spcPct val="117857"/>
              </a:lnSpc>
              <a:spcBef>
                <a:spcPts val="0"/>
              </a:spcBef>
              <a:buNone/>
              <a:defRPr b="1" i="0" sz="1400">
                <a:solidFill>
                  <a:schemeClr val="lt1"/>
                </a:solidFill>
                <a:latin typeface="Arial"/>
                <a:ea typeface="Arial"/>
                <a:cs typeface="Arial"/>
                <a:sym typeface="Arial"/>
              </a:defRPr>
            </a:lvl3pPr>
            <a:lvl4pPr indent="0" lvl="3" marL="12700">
              <a:lnSpc>
                <a:spcPct val="117857"/>
              </a:lnSpc>
              <a:spcBef>
                <a:spcPts val="0"/>
              </a:spcBef>
              <a:buNone/>
              <a:defRPr b="1" i="0" sz="1400">
                <a:solidFill>
                  <a:schemeClr val="lt1"/>
                </a:solidFill>
                <a:latin typeface="Arial"/>
                <a:ea typeface="Arial"/>
                <a:cs typeface="Arial"/>
                <a:sym typeface="Arial"/>
              </a:defRPr>
            </a:lvl4pPr>
            <a:lvl5pPr indent="0" lvl="4" marL="12700">
              <a:lnSpc>
                <a:spcPct val="117857"/>
              </a:lnSpc>
              <a:spcBef>
                <a:spcPts val="0"/>
              </a:spcBef>
              <a:buNone/>
              <a:defRPr b="1" i="0" sz="1400">
                <a:solidFill>
                  <a:schemeClr val="lt1"/>
                </a:solidFill>
                <a:latin typeface="Arial"/>
                <a:ea typeface="Arial"/>
                <a:cs typeface="Arial"/>
                <a:sym typeface="Arial"/>
              </a:defRPr>
            </a:lvl5pPr>
            <a:lvl6pPr indent="0" lvl="5" marL="12700">
              <a:lnSpc>
                <a:spcPct val="117857"/>
              </a:lnSpc>
              <a:spcBef>
                <a:spcPts val="0"/>
              </a:spcBef>
              <a:buNone/>
              <a:defRPr b="1" i="0" sz="1400">
                <a:solidFill>
                  <a:schemeClr val="lt1"/>
                </a:solidFill>
                <a:latin typeface="Arial"/>
                <a:ea typeface="Arial"/>
                <a:cs typeface="Arial"/>
                <a:sym typeface="Arial"/>
              </a:defRPr>
            </a:lvl6pPr>
            <a:lvl7pPr indent="0" lvl="6" marL="12700">
              <a:lnSpc>
                <a:spcPct val="117857"/>
              </a:lnSpc>
              <a:spcBef>
                <a:spcPts val="0"/>
              </a:spcBef>
              <a:buNone/>
              <a:defRPr b="1" i="0" sz="1400">
                <a:solidFill>
                  <a:schemeClr val="lt1"/>
                </a:solidFill>
                <a:latin typeface="Arial"/>
                <a:ea typeface="Arial"/>
                <a:cs typeface="Arial"/>
                <a:sym typeface="Arial"/>
              </a:defRPr>
            </a:lvl7pPr>
            <a:lvl8pPr indent="0" lvl="7" marL="12700">
              <a:lnSpc>
                <a:spcPct val="117857"/>
              </a:lnSpc>
              <a:spcBef>
                <a:spcPts val="0"/>
              </a:spcBef>
              <a:buNone/>
              <a:defRPr b="1" i="0" sz="1400">
                <a:solidFill>
                  <a:schemeClr val="lt1"/>
                </a:solidFill>
                <a:latin typeface="Arial"/>
                <a:ea typeface="Arial"/>
                <a:cs typeface="Arial"/>
                <a:sym typeface="Arial"/>
              </a:defRPr>
            </a:lvl8pPr>
            <a:lvl9pPr indent="0" lvl="8" marL="12700">
              <a:lnSpc>
                <a:spcPct val="117857"/>
              </a:lnSpc>
              <a:spcBef>
                <a:spcPts val="0"/>
              </a:spcBef>
              <a:buNone/>
              <a:defRPr b="1" i="0" sz="1400">
                <a:solidFill>
                  <a:schemeClr val="lt1"/>
                </a:solidFill>
                <a:latin typeface="Arial"/>
                <a:ea typeface="Arial"/>
                <a:cs typeface="Arial"/>
                <a:sym typeface="Arial"/>
              </a:defRPr>
            </a:lvl9pPr>
          </a:lstStyle>
          <a:p>
            <a:pPr indent="0" lvl="0" marL="1270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0" name="Shape 40"/>
        <p:cNvGrpSpPr/>
        <p:nvPr/>
      </p:nvGrpSpPr>
      <p:grpSpPr>
        <a:xfrm>
          <a:off x="0" y="0"/>
          <a:ext cx="0" cy="0"/>
          <a:chOff x="0" y="0"/>
          <a:chExt cx="0" cy="0"/>
        </a:xfrm>
      </p:grpSpPr>
      <p:sp>
        <p:nvSpPr>
          <p:cNvPr id="41" name="Google Shape;41;p27"/>
          <p:cNvSpPr txBox="1"/>
          <p:nvPr>
            <p:ph idx="11" type="ftr"/>
          </p:nvPr>
        </p:nvSpPr>
        <p:spPr>
          <a:xfrm>
            <a:off x="3108960" y="6377940"/>
            <a:ext cx="292608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7"/>
          <p:cNvSpPr txBox="1"/>
          <p:nvPr>
            <p:ph idx="10" type="dt"/>
          </p:nvPr>
        </p:nvSpPr>
        <p:spPr>
          <a:xfrm>
            <a:off x="457200" y="6377940"/>
            <a:ext cx="210312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27"/>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lvl1pPr indent="0" lvl="0" marL="12700">
              <a:lnSpc>
                <a:spcPct val="117857"/>
              </a:lnSpc>
              <a:spcBef>
                <a:spcPts val="0"/>
              </a:spcBef>
              <a:buNone/>
              <a:defRPr b="1" i="0" sz="1400">
                <a:solidFill>
                  <a:schemeClr val="lt1"/>
                </a:solidFill>
                <a:latin typeface="Arial"/>
                <a:ea typeface="Arial"/>
                <a:cs typeface="Arial"/>
                <a:sym typeface="Arial"/>
              </a:defRPr>
            </a:lvl1pPr>
            <a:lvl2pPr indent="0" lvl="1" marL="12700">
              <a:lnSpc>
                <a:spcPct val="117857"/>
              </a:lnSpc>
              <a:spcBef>
                <a:spcPts val="0"/>
              </a:spcBef>
              <a:buNone/>
              <a:defRPr b="1" i="0" sz="1400">
                <a:solidFill>
                  <a:schemeClr val="lt1"/>
                </a:solidFill>
                <a:latin typeface="Arial"/>
                <a:ea typeface="Arial"/>
                <a:cs typeface="Arial"/>
                <a:sym typeface="Arial"/>
              </a:defRPr>
            </a:lvl2pPr>
            <a:lvl3pPr indent="0" lvl="2" marL="12700">
              <a:lnSpc>
                <a:spcPct val="117857"/>
              </a:lnSpc>
              <a:spcBef>
                <a:spcPts val="0"/>
              </a:spcBef>
              <a:buNone/>
              <a:defRPr b="1" i="0" sz="1400">
                <a:solidFill>
                  <a:schemeClr val="lt1"/>
                </a:solidFill>
                <a:latin typeface="Arial"/>
                <a:ea typeface="Arial"/>
                <a:cs typeface="Arial"/>
                <a:sym typeface="Arial"/>
              </a:defRPr>
            </a:lvl3pPr>
            <a:lvl4pPr indent="0" lvl="3" marL="12700">
              <a:lnSpc>
                <a:spcPct val="117857"/>
              </a:lnSpc>
              <a:spcBef>
                <a:spcPts val="0"/>
              </a:spcBef>
              <a:buNone/>
              <a:defRPr b="1" i="0" sz="1400">
                <a:solidFill>
                  <a:schemeClr val="lt1"/>
                </a:solidFill>
                <a:latin typeface="Arial"/>
                <a:ea typeface="Arial"/>
                <a:cs typeface="Arial"/>
                <a:sym typeface="Arial"/>
              </a:defRPr>
            </a:lvl4pPr>
            <a:lvl5pPr indent="0" lvl="4" marL="12700">
              <a:lnSpc>
                <a:spcPct val="117857"/>
              </a:lnSpc>
              <a:spcBef>
                <a:spcPts val="0"/>
              </a:spcBef>
              <a:buNone/>
              <a:defRPr b="1" i="0" sz="1400">
                <a:solidFill>
                  <a:schemeClr val="lt1"/>
                </a:solidFill>
                <a:latin typeface="Arial"/>
                <a:ea typeface="Arial"/>
                <a:cs typeface="Arial"/>
                <a:sym typeface="Arial"/>
              </a:defRPr>
            </a:lvl5pPr>
            <a:lvl6pPr indent="0" lvl="5" marL="12700">
              <a:lnSpc>
                <a:spcPct val="117857"/>
              </a:lnSpc>
              <a:spcBef>
                <a:spcPts val="0"/>
              </a:spcBef>
              <a:buNone/>
              <a:defRPr b="1" i="0" sz="1400">
                <a:solidFill>
                  <a:schemeClr val="lt1"/>
                </a:solidFill>
                <a:latin typeface="Arial"/>
                <a:ea typeface="Arial"/>
                <a:cs typeface="Arial"/>
                <a:sym typeface="Arial"/>
              </a:defRPr>
            </a:lvl6pPr>
            <a:lvl7pPr indent="0" lvl="6" marL="12700">
              <a:lnSpc>
                <a:spcPct val="117857"/>
              </a:lnSpc>
              <a:spcBef>
                <a:spcPts val="0"/>
              </a:spcBef>
              <a:buNone/>
              <a:defRPr b="1" i="0" sz="1400">
                <a:solidFill>
                  <a:schemeClr val="lt1"/>
                </a:solidFill>
                <a:latin typeface="Arial"/>
                <a:ea typeface="Arial"/>
                <a:cs typeface="Arial"/>
                <a:sym typeface="Arial"/>
              </a:defRPr>
            </a:lvl7pPr>
            <a:lvl8pPr indent="0" lvl="7" marL="12700">
              <a:lnSpc>
                <a:spcPct val="117857"/>
              </a:lnSpc>
              <a:spcBef>
                <a:spcPts val="0"/>
              </a:spcBef>
              <a:buNone/>
              <a:defRPr b="1" i="0" sz="1400">
                <a:solidFill>
                  <a:schemeClr val="lt1"/>
                </a:solidFill>
                <a:latin typeface="Arial"/>
                <a:ea typeface="Arial"/>
                <a:cs typeface="Arial"/>
                <a:sym typeface="Arial"/>
              </a:defRPr>
            </a:lvl8pPr>
            <a:lvl9pPr indent="0" lvl="8" marL="12700">
              <a:lnSpc>
                <a:spcPct val="117857"/>
              </a:lnSpc>
              <a:spcBef>
                <a:spcPts val="0"/>
              </a:spcBef>
              <a:buNone/>
              <a:defRPr b="1" i="0" sz="1400">
                <a:solidFill>
                  <a:schemeClr val="lt1"/>
                </a:solidFill>
                <a:latin typeface="Arial"/>
                <a:ea typeface="Arial"/>
                <a:cs typeface="Arial"/>
                <a:sym typeface="Arial"/>
              </a:defRPr>
            </a:lvl9pPr>
          </a:lstStyle>
          <a:p>
            <a:pPr indent="0" lvl="0" marL="1270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id="6" name="Google Shape;6;p22"/>
          <p:cNvPicPr preferRelativeResize="0"/>
          <p:nvPr/>
        </p:nvPicPr>
        <p:blipFill rotWithShape="1">
          <a:blip r:embed="rId1">
            <a:alphaModFix/>
          </a:blip>
          <a:srcRect b="0" l="0" r="0" t="0"/>
          <a:stretch/>
        </p:blipFill>
        <p:spPr>
          <a:xfrm>
            <a:off x="3048" y="771144"/>
            <a:ext cx="9140951" cy="27431"/>
          </a:xfrm>
          <a:prstGeom prst="rect">
            <a:avLst/>
          </a:prstGeom>
          <a:noFill/>
          <a:ln>
            <a:noFill/>
          </a:ln>
        </p:spPr>
      </p:pic>
      <p:sp>
        <p:nvSpPr>
          <p:cNvPr id="7" name="Google Shape;7;p22"/>
          <p:cNvSpPr/>
          <p:nvPr/>
        </p:nvSpPr>
        <p:spPr>
          <a:xfrm>
            <a:off x="0" y="6553199"/>
            <a:ext cx="9144000" cy="304800"/>
          </a:xfrm>
          <a:custGeom>
            <a:rect b="b" l="l" r="r" t="t"/>
            <a:pathLst>
              <a:path extrusionOk="0" h="304800" w="9144000">
                <a:moveTo>
                  <a:pt x="9144000" y="0"/>
                </a:moveTo>
                <a:lnTo>
                  <a:pt x="0" y="0"/>
                </a:lnTo>
                <a:lnTo>
                  <a:pt x="0" y="304800"/>
                </a:lnTo>
                <a:lnTo>
                  <a:pt x="9144000" y="304800"/>
                </a:lnTo>
                <a:lnTo>
                  <a:pt x="9144000"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8" name="Google Shape;8;p22"/>
          <p:cNvSpPr/>
          <p:nvPr/>
        </p:nvSpPr>
        <p:spPr>
          <a:xfrm>
            <a:off x="0" y="0"/>
            <a:ext cx="9144000" cy="914400"/>
          </a:xfrm>
          <a:custGeom>
            <a:rect b="b" l="l" r="r" t="t"/>
            <a:pathLst>
              <a:path extrusionOk="0" h="914400" w="9144000">
                <a:moveTo>
                  <a:pt x="9144000" y="0"/>
                </a:moveTo>
                <a:lnTo>
                  <a:pt x="0" y="0"/>
                </a:lnTo>
                <a:lnTo>
                  <a:pt x="0" y="914400"/>
                </a:lnTo>
                <a:lnTo>
                  <a:pt x="9144000" y="914400"/>
                </a:lnTo>
                <a:lnTo>
                  <a:pt x="9144000"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9" name="Google Shape;9;p22"/>
          <p:cNvSpPr txBox="1"/>
          <p:nvPr>
            <p:ph type="title"/>
          </p:nvPr>
        </p:nvSpPr>
        <p:spPr>
          <a:xfrm>
            <a:off x="281431" y="162255"/>
            <a:ext cx="6135116" cy="514350"/>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1" i="0" sz="3200" u="none" cap="none" strike="noStrike">
                <a:solidFill>
                  <a:schemeClr val="lt1"/>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 name="Google Shape;10;p22"/>
          <p:cNvSpPr txBox="1"/>
          <p:nvPr>
            <p:ph idx="1" type="body"/>
          </p:nvPr>
        </p:nvSpPr>
        <p:spPr>
          <a:xfrm>
            <a:off x="912063" y="1173607"/>
            <a:ext cx="5078730" cy="4506595"/>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400"/>
              <a:buNone/>
              <a:defRPr b="0" i="0" sz="3200" u="none" cap="none" strike="noStrike">
                <a:solidFill>
                  <a:schemeClr val="lt1"/>
                </a:solidFill>
                <a:latin typeface="Times New Roman"/>
                <a:ea typeface="Times New Roman"/>
                <a:cs typeface="Times New Roman"/>
                <a:sym typeface="Times New Roman"/>
              </a:defRPr>
            </a:lvl1pPr>
            <a:lvl2pPr indent="-228600" lvl="1" marL="914400" marR="0" rtl="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11" name="Google Shape;11;p22"/>
          <p:cNvSpPr txBox="1"/>
          <p:nvPr>
            <p:ph idx="11" type="ftr"/>
          </p:nvPr>
        </p:nvSpPr>
        <p:spPr>
          <a:xfrm>
            <a:off x="3108960" y="6377940"/>
            <a:ext cx="2926080" cy="342900"/>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sz="1800">
                <a:solidFill>
                  <a:srgbClr val="888888"/>
                </a:solidFi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2" name="Google Shape;12;p22"/>
          <p:cNvSpPr txBox="1"/>
          <p:nvPr>
            <p:ph idx="10" type="dt"/>
          </p:nvPr>
        </p:nvSpPr>
        <p:spPr>
          <a:xfrm>
            <a:off x="457200" y="6377940"/>
            <a:ext cx="2103120" cy="342900"/>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sz="1800">
                <a:solidFill>
                  <a:srgbClr val="888888"/>
                </a:solidFi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22"/>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lvl1pPr indent="0" lvl="0" marL="12700">
              <a:lnSpc>
                <a:spcPct val="117857"/>
              </a:lnSpc>
              <a:spcBef>
                <a:spcPts val="0"/>
              </a:spcBef>
              <a:buNone/>
              <a:defRPr b="1" i="0" sz="1400">
                <a:solidFill>
                  <a:schemeClr val="lt1"/>
                </a:solidFill>
                <a:latin typeface="Arial"/>
                <a:ea typeface="Arial"/>
                <a:cs typeface="Arial"/>
                <a:sym typeface="Arial"/>
              </a:defRPr>
            </a:lvl1pPr>
            <a:lvl2pPr indent="0" lvl="1" marL="12700">
              <a:lnSpc>
                <a:spcPct val="117857"/>
              </a:lnSpc>
              <a:spcBef>
                <a:spcPts val="0"/>
              </a:spcBef>
              <a:buNone/>
              <a:defRPr b="1" i="0" sz="1400">
                <a:solidFill>
                  <a:schemeClr val="lt1"/>
                </a:solidFill>
                <a:latin typeface="Arial"/>
                <a:ea typeface="Arial"/>
                <a:cs typeface="Arial"/>
                <a:sym typeface="Arial"/>
              </a:defRPr>
            </a:lvl2pPr>
            <a:lvl3pPr indent="0" lvl="2" marL="12700">
              <a:lnSpc>
                <a:spcPct val="117857"/>
              </a:lnSpc>
              <a:spcBef>
                <a:spcPts val="0"/>
              </a:spcBef>
              <a:buNone/>
              <a:defRPr b="1" i="0" sz="1400">
                <a:solidFill>
                  <a:schemeClr val="lt1"/>
                </a:solidFill>
                <a:latin typeface="Arial"/>
                <a:ea typeface="Arial"/>
                <a:cs typeface="Arial"/>
                <a:sym typeface="Arial"/>
              </a:defRPr>
            </a:lvl3pPr>
            <a:lvl4pPr indent="0" lvl="3" marL="12700">
              <a:lnSpc>
                <a:spcPct val="117857"/>
              </a:lnSpc>
              <a:spcBef>
                <a:spcPts val="0"/>
              </a:spcBef>
              <a:buNone/>
              <a:defRPr b="1" i="0" sz="1400">
                <a:solidFill>
                  <a:schemeClr val="lt1"/>
                </a:solidFill>
                <a:latin typeface="Arial"/>
                <a:ea typeface="Arial"/>
                <a:cs typeface="Arial"/>
                <a:sym typeface="Arial"/>
              </a:defRPr>
            </a:lvl4pPr>
            <a:lvl5pPr indent="0" lvl="4" marL="12700">
              <a:lnSpc>
                <a:spcPct val="117857"/>
              </a:lnSpc>
              <a:spcBef>
                <a:spcPts val="0"/>
              </a:spcBef>
              <a:buNone/>
              <a:defRPr b="1" i="0" sz="1400">
                <a:solidFill>
                  <a:schemeClr val="lt1"/>
                </a:solidFill>
                <a:latin typeface="Arial"/>
                <a:ea typeface="Arial"/>
                <a:cs typeface="Arial"/>
                <a:sym typeface="Arial"/>
              </a:defRPr>
            </a:lvl5pPr>
            <a:lvl6pPr indent="0" lvl="5" marL="12700">
              <a:lnSpc>
                <a:spcPct val="117857"/>
              </a:lnSpc>
              <a:spcBef>
                <a:spcPts val="0"/>
              </a:spcBef>
              <a:buNone/>
              <a:defRPr b="1" i="0" sz="1400">
                <a:solidFill>
                  <a:schemeClr val="lt1"/>
                </a:solidFill>
                <a:latin typeface="Arial"/>
                <a:ea typeface="Arial"/>
                <a:cs typeface="Arial"/>
                <a:sym typeface="Arial"/>
              </a:defRPr>
            </a:lvl6pPr>
            <a:lvl7pPr indent="0" lvl="6" marL="12700">
              <a:lnSpc>
                <a:spcPct val="117857"/>
              </a:lnSpc>
              <a:spcBef>
                <a:spcPts val="0"/>
              </a:spcBef>
              <a:buNone/>
              <a:defRPr b="1" i="0" sz="1400">
                <a:solidFill>
                  <a:schemeClr val="lt1"/>
                </a:solidFill>
                <a:latin typeface="Arial"/>
                <a:ea typeface="Arial"/>
                <a:cs typeface="Arial"/>
                <a:sym typeface="Arial"/>
              </a:defRPr>
            </a:lvl7pPr>
            <a:lvl8pPr indent="0" lvl="7" marL="12700">
              <a:lnSpc>
                <a:spcPct val="117857"/>
              </a:lnSpc>
              <a:spcBef>
                <a:spcPts val="0"/>
              </a:spcBef>
              <a:buNone/>
              <a:defRPr b="1" i="0" sz="1400">
                <a:solidFill>
                  <a:schemeClr val="lt1"/>
                </a:solidFill>
                <a:latin typeface="Arial"/>
                <a:ea typeface="Arial"/>
                <a:cs typeface="Arial"/>
                <a:sym typeface="Arial"/>
              </a:defRPr>
            </a:lvl8pPr>
            <a:lvl9pPr indent="0" lvl="8" marL="12700">
              <a:lnSpc>
                <a:spcPct val="117857"/>
              </a:lnSpc>
              <a:spcBef>
                <a:spcPts val="0"/>
              </a:spcBef>
              <a:buNone/>
              <a:defRPr b="1" i="0" sz="1400">
                <a:solidFill>
                  <a:schemeClr val="lt1"/>
                </a:solidFill>
                <a:latin typeface="Arial"/>
                <a:ea typeface="Arial"/>
                <a:cs typeface="Arial"/>
                <a:sym typeface="Arial"/>
              </a:defRPr>
            </a:lvl9pPr>
          </a:lstStyle>
          <a:p>
            <a:pPr indent="0" lvl="0" marL="12700" rtl="0" algn="l">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hyperlink" Target="https://paperswithcode.com/dataset/celeba-hq"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47" name="Shape 47"/>
        <p:cNvGrpSpPr/>
        <p:nvPr/>
      </p:nvGrpSpPr>
      <p:grpSpPr>
        <a:xfrm>
          <a:off x="0" y="0"/>
          <a:ext cx="0" cy="0"/>
          <a:chOff x="0" y="0"/>
          <a:chExt cx="0" cy="0"/>
        </a:xfrm>
      </p:grpSpPr>
      <p:grpSp>
        <p:nvGrpSpPr>
          <p:cNvPr id="48" name="Google Shape;48;p1"/>
          <p:cNvGrpSpPr/>
          <p:nvPr/>
        </p:nvGrpSpPr>
        <p:grpSpPr>
          <a:xfrm>
            <a:off x="0" y="0"/>
            <a:ext cx="9144000" cy="960120"/>
            <a:chOff x="0" y="0"/>
            <a:chExt cx="9144000" cy="960120"/>
          </a:xfrm>
        </p:grpSpPr>
        <p:pic>
          <p:nvPicPr>
            <p:cNvPr id="49" name="Google Shape;49;p1"/>
            <p:cNvPicPr preferRelativeResize="0"/>
            <p:nvPr/>
          </p:nvPicPr>
          <p:blipFill rotWithShape="1">
            <a:blip r:embed="rId3">
              <a:alphaModFix/>
            </a:blip>
            <a:srcRect b="0" l="0" r="0" t="0"/>
            <a:stretch/>
          </p:blipFill>
          <p:spPr>
            <a:xfrm>
              <a:off x="3048" y="914400"/>
              <a:ext cx="9140951" cy="45720"/>
            </a:xfrm>
            <a:prstGeom prst="rect">
              <a:avLst/>
            </a:prstGeom>
            <a:noFill/>
            <a:ln>
              <a:noFill/>
            </a:ln>
          </p:spPr>
        </p:pic>
        <p:pic>
          <p:nvPicPr>
            <p:cNvPr id="50" name="Google Shape;50;p1"/>
            <p:cNvPicPr preferRelativeResize="0"/>
            <p:nvPr/>
          </p:nvPicPr>
          <p:blipFill rotWithShape="1">
            <a:blip r:embed="rId4">
              <a:alphaModFix/>
            </a:blip>
            <a:srcRect b="0" l="0" r="0" t="0"/>
            <a:stretch/>
          </p:blipFill>
          <p:spPr>
            <a:xfrm>
              <a:off x="8194547" y="32003"/>
              <a:ext cx="914400" cy="886968"/>
            </a:xfrm>
            <a:prstGeom prst="rect">
              <a:avLst/>
            </a:prstGeom>
            <a:noFill/>
            <a:ln>
              <a:noFill/>
            </a:ln>
          </p:spPr>
        </p:pic>
        <p:sp>
          <p:nvSpPr>
            <p:cNvPr id="51" name="Google Shape;51;p1"/>
            <p:cNvSpPr/>
            <p:nvPr/>
          </p:nvSpPr>
          <p:spPr>
            <a:xfrm>
              <a:off x="0" y="0"/>
              <a:ext cx="9144000" cy="914400"/>
            </a:xfrm>
            <a:custGeom>
              <a:rect b="b" l="l" r="r" t="t"/>
              <a:pathLst>
                <a:path extrusionOk="0" h="914400" w="9144000">
                  <a:moveTo>
                    <a:pt x="9144000" y="0"/>
                  </a:moveTo>
                  <a:lnTo>
                    <a:pt x="0" y="0"/>
                  </a:lnTo>
                  <a:lnTo>
                    <a:pt x="0" y="914400"/>
                  </a:lnTo>
                  <a:lnTo>
                    <a:pt x="9144000" y="914400"/>
                  </a:lnTo>
                  <a:lnTo>
                    <a:pt x="9144000"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52" name="Google Shape;52;p1"/>
          <p:cNvSpPr txBox="1"/>
          <p:nvPr>
            <p:ph type="title"/>
          </p:nvPr>
        </p:nvSpPr>
        <p:spPr>
          <a:xfrm>
            <a:off x="678891" y="1162252"/>
            <a:ext cx="8077834" cy="1002665"/>
          </a:xfrm>
          <a:prstGeom prst="rect">
            <a:avLst/>
          </a:prstGeom>
          <a:noFill/>
          <a:ln>
            <a:noFill/>
          </a:ln>
        </p:spPr>
        <p:txBody>
          <a:bodyPr anchorCtr="0" anchor="t" bIns="0" lIns="0" spcFirstLastPara="1" rIns="0" wrap="square" tIns="13325">
            <a:spAutoFit/>
          </a:bodyPr>
          <a:lstStyle/>
          <a:p>
            <a:pPr indent="0" lvl="0" marL="1905" rtl="0" algn="ctr">
              <a:lnSpc>
                <a:spcPct val="100000"/>
              </a:lnSpc>
              <a:spcBef>
                <a:spcPts val="0"/>
              </a:spcBef>
              <a:spcAft>
                <a:spcPts val="0"/>
              </a:spcAft>
              <a:buNone/>
            </a:pPr>
            <a:r>
              <a:rPr lang="en-US">
                <a:solidFill>
                  <a:srgbClr val="C00000"/>
                </a:solidFill>
              </a:rPr>
              <a:t>BÁO CÁO ĐỀ CƯƠNG</a:t>
            </a:r>
            <a:endParaRPr/>
          </a:p>
          <a:p>
            <a:pPr indent="0" lvl="0" marL="0" rtl="0" algn="ctr">
              <a:lnSpc>
                <a:spcPct val="100000"/>
              </a:lnSpc>
              <a:spcBef>
                <a:spcPts val="5"/>
              </a:spcBef>
              <a:spcAft>
                <a:spcPts val="0"/>
              </a:spcAft>
              <a:buNone/>
            </a:pPr>
            <a:r>
              <a:rPr lang="en-US">
                <a:solidFill>
                  <a:srgbClr val="C00000"/>
                </a:solidFill>
              </a:rPr>
              <a:t>MÔN HỌC </a:t>
            </a:r>
            <a:endParaRPr>
              <a:solidFill>
                <a:srgbClr val="C00000"/>
              </a:solidFill>
            </a:endParaRPr>
          </a:p>
        </p:txBody>
      </p:sp>
      <p:sp>
        <p:nvSpPr>
          <p:cNvPr id="53" name="Google Shape;53;p1"/>
          <p:cNvSpPr/>
          <p:nvPr/>
        </p:nvSpPr>
        <p:spPr>
          <a:xfrm>
            <a:off x="10667" y="6509003"/>
            <a:ext cx="9133840" cy="349250"/>
          </a:xfrm>
          <a:custGeom>
            <a:rect b="b" l="l" r="r" t="t"/>
            <a:pathLst>
              <a:path extrusionOk="0" h="349250" w="9133840">
                <a:moveTo>
                  <a:pt x="9133332" y="0"/>
                </a:moveTo>
                <a:lnTo>
                  <a:pt x="0" y="0"/>
                </a:lnTo>
                <a:lnTo>
                  <a:pt x="0" y="348996"/>
                </a:lnTo>
                <a:lnTo>
                  <a:pt x="9133331" y="348996"/>
                </a:lnTo>
                <a:lnTo>
                  <a:pt x="9133332"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54" name="Google Shape;54;p1"/>
          <p:cNvSpPr txBox="1"/>
          <p:nvPr/>
        </p:nvSpPr>
        <p:spPr>
          <a:xfrm>
            <a:off x="3480942" y="6538671"/>
            <a:ext cx="2206625" cy="258404"/>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i="1" lang="en-US" sz="1600">
                <a:solidFill>
                  <a:srgbClr val="FFFFFF"/>
                </a:solidFill>
                <a:latin typeface="Arial"/>
                <a:ea typeface="Arial"/>
                <a:cs typeface="Arial"/>
                <a:sym typeface="Arial"/>
              </a:rPr>
              <a:t>Tp. Hồ Chí Minh - 2025</a:t>
            </a:r>
            <a:endParaRPr sz="1600">
              <a:latin typeface="Arial"/>
              <a:ea typeface="Arial"/>
              <a:cs typeface="Arial"/>
              <a:sym typeface="Arial"/>
            </a:endParaRPr>
          </a:p>
        </p:txBody>
      </p:sp>
      <p:sp>
        <p:nvSpPr>
          <p:cNvPr id="55" name="Google Shape;55;p1"/>
          <p:cNvSpPr txBox="1"/>
          <p:nvPr/>
        </p:nvSpPr>
        <p:spPr>
          <a:xfrm>
            <a:off x="1159865" y="2284239"/>
            <a:ext cx="6567300" cy="3084300"/>
          </a:xfrm>
          <a:prstGeom prst="rect">
            <a:avLst/>
          </a:prstGeom>
          <a:noFill/>
          <a:ln>
            <a:noFill/>
          </a:ln>
        </p:spPr>
        <p:txBody>
          <a:bodyPr anchorCtr="0" anchor="t" bIns="0" lIns="0" spcFirstLastPara="1" rIns="0" wrap="square" tIns="113650">
            <a:spAutoFit/>
          </a:bodyPr>
          <a:lstStyle/>
          <a:p>
            <a:pPr indent="0" lvl="0" marL="0" marR="5080" rtl="0" algn="ctr">
              <a:spcBef>
                <a:spcPts val="0"/>
              </a:spcBef>
              <a:spcAft>
                <a:spcPts val="0"/>
              </a:spcAft>
              <a:buSzPts val="1100"/>
              <a:buNone/>
            </a:pPr>
            <a:r>
              <a:rPr b="1" lang="en-US" sz="2600">
                <a:solidFill>
                  <a:srgbClr val="18184D"/>
                </a:solidFill>
                <a:latin typeface="Times New Roman"/>
                <a:ea typeface="Times New Roman"/>
                <a:cs typeface="Times New Roman"/>
                <a:sym typeface="Times New Roman"/>
              </a:rPr>
              <a:t>PHÁT HIỆN HÌNH ẢNH ĐƯỢC TẠO RA BỞI AI</a:t>
            </a:r>
            <a:endParaRPr b="1" sz="2600">
              <a:solidFill>
                <a:srgbClr val="18184D"/>
              </a:solidFill>
              <a:latin typeface="Times New Roman"/>
              <a:ea typeface="Times New Roman"/>
              <a:cs typeface="Times New Roman"/>
              <a:sym typeface="Times New Roman"/>
            </a:endParaRPr>
          </a:p>
          <a:p>
            <a:pPr indent="0" lvl="0" marL="0" rtl="0" algn="l">
              <a:lnSpc>
                <a:spcPct val="100000"/>
              </a:lnSpc>
              <a:spcBef>
                <a:spcPts val="1255"/>
              </a:spcBef>
              <a:spcAft>
                <a:spcPts val="0"/>
              </a:spcAft>
              <a:buNone/>
            </a:pPr>
            <a:r>
              <a:rPr lang="en-US" sz="2400">
                <a:latin typeface="Times New Roman"/>
                <a:ea typeface="Times New Roman"/>
                <a:cs typeface="Times New Roman"/>
                <a:sym typeface="Times New Roman"/>
              </a:rPr>
              <a:t>SINH VIÊN THỰC HIỆN: NHÓM 16</a:t>
            </a:r>
            <a:endParaRPr sz="2400">
              <a:latin typeface="Times New Roman"/>
              <a:ea typeface="Times New Roman"/>
              <a:cs typeface="Times New Roman"/>
              <a:sym typeface="Times New Roman"/>
            </a:endParaRPr>
          </a:p>
          <a:p>
            <a:pPr indent="-381000" lvl="0" marL="457200" rtl="0" algn="l">
              <a:lnSpc>
                <a:spcPct val="100000"/>
              </a:lnSpc>
              <a:spcBef>
                <a:spcPts val="1255"/>
              </a:spcBef>
              <a:spcAft>
                <a:spcPts val="0"/>
              </a:spcAft>
              <a:buSzPts val="2400"/>
              <a:buFont typeface="Times New Roman"/>
              <a:buAutoNum type="arabicPeriod"/>
            </a:pPr>
            <a:r>
              <a:rPr lang="en-US" sz="2400">
                <a:latin typeface="Times New Roman"/>
                <a:ea typeface="Times New Roman"/>
                <a:cs typeface="Times New Roman"/>
                <a:sym typeface="Times New Roman"/>
              </a:rPr>
              <a:t>LÊ HOÀNG VIỆT - 22521663</a:t>
            </a:r>
            <a:endParaRPr sz="2400">
              <a:latin typeface="Times New Roman"/>
              <a:ea typeface="Times New Roman"/>
              <a:cs typeface="Times New Roman"/>
              <a:sym typeface="Times New Roman"/>
            </a:endParaRPr>
          </a:p>
          <a:p>
            <a:pPr indent="-381000" lvl="0" marL="457200" rtl="0" algn="l">
              <a:lnSpc>
                <a:spcPct val="100000"/>
              </a:lnSpc>
              <a:spcBef>
                <a:spcPts val="0"/>
              </a:spcBef>
              <a:spcAft>
                <a:spcPts val="0"/>
              </a:spcAft>
              <a:buSzPts val="2400"/>
              <a:buFont typeface="Times New Roman"/>
              <a:buAutoNum type="arabicPeriod"/>
            </a:pPr>
            <a:r>
              <a:rPr lang="en-US" sz="2400">
                <a:latin typeface="Times New Roman"/>
                <a:ea typeface="Times New Roman"/>
                <a:cs typeface="Times New Roman"/>
                <a:sym typeface="Times New Roman"/>
              </a:rPr>
              <a:t>HỨA QUANG VINH - 22521669</a:t>
            </a:r>
            <a:endParaRPr sz="2400">
              <a:latin typeface="Times New Roman"/>
              <a:ea typeface="Times New Roman"/>
              <a:cs typeface="Times New Roman"/>
              <a:sym typeface="Times New Roman"/>
            </a:endParaRPr>
          </a:p>
          <a:p>
            <a:pPr indent="-381000" lvl="0" marL="457200" rtl="0" algn="l">
              <a:lnSpc>
                <a:spcPct val="100000"/>
              </a:lnSpc>
              <a:spcBef>
                <a:spcPts val="0"/>
              </a:spcBef>
              <a:spcAft>
                <a:spcPts val="0"/>
              </a:spcAft>
              <a:buSzPts val="2400"/>
              <a:buFont typeface="Times New Roman"/>
              <a:buAutoNum type="arabicPeriod"/>
            </a:pPr>
            <a:r>
              <a:rPr lang="en-US" sz="2400">
                <a:latin typeface="Times New Roman"/>
                <a:ea typeface="Times New Roman"/>
                <a:cs typeface="Times New Roman"/>
                <a:sym typeface="Times New Roman"/>
              </a:rPr>
              <a:t>ĐOÀN NGỌC QUỐC TUẤN - 22521601</a:t>
            </a:r>
            <a:endParaRPr sz="2400">
              <a:latin typeface="Times New Roman"/>
              <a:ea typeface="Times New Roman"/>
              <a:cs typeface="Times New Roman"/>
              <a:sym typeface="Times New Roman"/>
            </a:endParaRPr>
          </a:p>
          <a:p>
            <a:pPr indent="-381000" lvl="0" marL="457200" rtl="0" algn="l">
              <a:lnSpc>
                <a:spcPct val="100000"/>
              </a:lnSpc>
              <a:spcBef>
                <a:spcPts val="0"/>
              </a:spcBef>
              <a:spcAft>
                <a:spcPts val="0"/>
              </a:spcAft>
              <a:buSzPts val="2400"/>
              <a:buFont typeface="Times New Roman"/>
              <a:buAutoNum type="arabicPeriod"/>
            </a:pPr>
            <a:r>
              <a:rPr lang="en-US" sz="2400">
                <a:latin typeface="Times New Roman"/>
                <a:ea typeface="Times New Roman"/>
                <a:cs typeface="Times New Roman"/>
                <a:sym typeface="Times New Roman"/>
              </a:rPr>
              <a:t>NGUYỄN HIẾU THIÊN TƯỜNG - 22521625</a:t>
            </a:r>
            <a:endParaRPr sz="2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35bb3a3a78b_0_7"/>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137" name="Google Shape;137;g35bb3a3a78b_0_7"/>
          <p:cNvSpPr txBox="1"/>
          <p:nvPr/>
        </p:nvSpPr>
        <p:spPr>
          <a:xfrm>
            <a:off x="104100" y="1055850"/>
            <a:ext cx="8935800" cy="47463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200">
                <a:latin typeface="Times New Roman"/>
                <a:ea typeface="Times New Roman"/>
                <a:cs typeface="Times New Roman"/>
                <a:sym typeface="Times New Roman"/>
              </a:rPr>
              <a:t>Nguồn Dữ liệu Hình Ảnh</a:t>
            </a:r>
            <a:endParaRPr b="1" sz="2200">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200">
                <a:solidFill>
                  <a:schemeClr val="dk1"/>
                </a:solidFill>
                <a:latin typeface="Times New Roman"/>
                <a:ea typeface="Times New Roman"/>
                <a:cs typeface="Times New Roman"/>
                <a:sym typeface="Times New Roman"/>
              </a:rPr>
              <a:t>Ảnh thật (10.000 ảnh):</a:t>
            </a:r>
            <a:endParaRPr sz="2200">
              <a:solidFill>
                <a:schemeClr val="dk1"/>
              </a:solidFill>
              <a:latin typeface="Times New Roman"/>
              <a:ea typeface="Times New Roman"/>
              <a:cs typeface="Times New Roman"/>
              <a:sym typeface="Times New Roman"/>
            </a:endParaRPr>
          </a:p>
          <a:p>
            <a:pPr indent="-236219" lvl="0" marL="286385" marR="5080" rtl="0" algn="l">
              <a:lnSpc>
                <a:spcPct val="180000"/>
              </a:lnSpc>
              <a:spcBef>
                <a:spcPts val="445"/>
              </a:spcBef>
              <a:spcAft>
                <a:spcPts val="0"/>
              </a:spcAft>
              <a:buClr>
                <a:srgbClr val="000000"/>
              </a:buClr>
              <a:buSzPts val="2200"/>
              <a:buChar char="•"/>
            </a:pPr>
            <a:r>
              <a:rPr lang="en-US" sz="2200">
                <a:latin typeface="Times New Roman"/>
                <a:ea typeface="Times New Roman"/>
                <a:cs typeface="Times New Roman"/>
                <a:sym typeface="Times New Roman"/>
              </a:rPr>
              <a:t>Từ bộ CelebA-HQ (1024x1024).</a:t>
            </a:r>
            <a:endParaRPr sz="2200">
              <a:latin typeface="Times New Roman"/>
              <a:ea typeface="Times New Roman"/>
              <a:cs typeface="Times New Roman"/>
              <a:sym typeface="Times New Roman"/>
            </a:endParaRPr>
          </a:p>
          <a:p>
            <a:pPr indent="-236219" lvl="0" marL="286385" marR="5080" rtl="0" algn="l">
              <a:lnSpc>
                <a:spcPct val="180000"/>
              </a:lnSpc>
              <a:spcBef>
                <a:spcPts val="445"/>
              </a:spcBef>
              <a:spcAft>
                <a:spcPts val="0"/>
              </a:spcAft>
              <a:buClr>
                <a:schemeClr val="dk1"/>
              </a:buClr>
              <a:buSzPts val="2200"/>
              <a:buFont typeface="Times New Roman"/>
              <a:buChar char="•"/>
            </a:pPr>
            <a:r>
              <a:rPr lang="en-US" sz="2200">
                <a:latin typeface="Times New Roman"/>
                <a:ea typeface="Times New Roman"/>
                <a:cs typeface="Times New Roman"/>
                <a:sym typeface="Times New Roman"/>
              </a:rPr>
              <a:t>Đa dạng về tư thế, phông nền, biểu cảm.</a:t>
            </a:r>
            <a:endParaRPr sz="2200">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200">
                <a:latin typeface="Times New Roman"/>
                <a:ea typeface="Times New Roman"/>
                <a:cs typeface="Times New Roman"/>
                <a:sym typeface="Times New Roman"/>
              </a:rPr>
              <a:t>Ảnh giả (10.000 ảnh) từ 3 nguồn:</a:t>
            </a:r>
            <a:endParaRPr sz="2200">
              <a:latin typeface="Times New Roman"/>
              <a:ea typeface="Times New Roman"/>
              <a:cs typeface="Times New Roman"/>
              <a:sym typeface="Times New Roman"/>
            </a:endParaRPr>
          </a:p>
          <a:p>
            <a:pPr indent="-236219" lvl="0" marL="286385" marR="5080" rtl="0" algn="l">
              <a:lnSpc>
                <a:spcPct val="180000"/>
              </a:lnSpc>
              <a:spcBef>
                <a:spcPts val="445"/>
              </a:spcBef>
              <a:spcAft>
                <a:spcPts val="0"/>
              </a:spcAft>
              <a:buClr>
                <a:schemeClr val="dk1"/>
              </a:buClr>
              <a:buSzPts val="2200"/>
              <a:buFont typeface="Times New Roman"/>
              <a:buChar char="•"/>
            </a:pPr>
            <a:r>
              <a:rPr lang="en-US" sz="2200">
                <a:latin typeface="Times New Roman"/>
                <a:ea typeface="Times New Roman"/>
                <a:cs typeface="Times New Roman"/>
                <a:sym typeface="Times New Roman"/>
              </a:rPr>
              <a:t>StyleGAN2: 5.000 ảnh (tạo bằng seed từ 1–5000).</a:t>
            </a:r>
            <a:endParaRPr sz="2200">
              <a:latin typeface="Times New Roman"/>
              <a:ea typeface="Times New Roman"/>
              <a:cs typeface="Times New Roman"/>
              <a:sym typeface="Times New Roman"/>
            </a:endParaRPr>
          </a:p>
          <a:p>
            <a:pPr indent="-236219" lvl="0" marL="286385" marR="5080" rtl="0" algn="l">
              <a:lnSpc>
                <a:spcPct val="180000"/>
              </a:lnSpc>
              <a:spcBef>
                <a:spcPts val="445"/>
              </a:spcBef>
              <a:spcAft>
                <a:spcPts val="0"/>
              </a:spcAft>
              <a:buClr>
                <a:schemeClr val="dk1"/>
              </a:buClr>
              <a:buSzPts val="2200"/>
              <a:buFont typeface="Times New Roman"/>
              <a:buChar char="•"/>
            </a:pPr>
            <a:r>
              <a:rPr lang="en-US" sz="2200">
                <a:latin typeface="Times New Roman"/>
                <a:ea typeface="Times New Roman"/>
                <a:cs typeface="Times New Roman"/>
                <a:sym typeface="Times New Roman"/>
              </a:rPr>
              <a:t>Realistic Vision V6.0 B1: 1.000 ảnh (tập trung chi tiết chân thực).</a:t>
            </a:r>
            <a:endParaRPr sz="2200">
              <a:latin typeface="Times New Roman"/>
              <a:ea typeface="Times New Roman"/>
              <a:cs typeface="Times New Roman"/>
              <a:sym typeface="Times New Roman"/>
            </a:endParaRPr>
          </a:p>
          <a:p>
            <a:pPr indent="-236219" lvl="0" marL="286385" marR="5080" rtl="0" algn="l">
              <a:lnSpc>
                <a:spcPct val="180000"/>
              </a:lnSpc>
              <a:spcBef>
                <a:spcPts val="445"/>
              </a:spcBef>
              <a:spcAft>
                <a:spcPts val="0"/>
              </a:spcAft>
              <a:buClr>
                <a:schemeClr val="dk1"/>
              </a:buClr>
              <a:buSzPts val="2200"/>
              <a:buFont typeface="Times New Roman"/>
              <a:buChar char="•"/>
            </a:pPr>
            <a:r>
              <a:rPr lang="en-US" sz="2200">
                <a:latin typeface="Times New Roman"/>
                <a:ea typeface="Times New Roman"/>
                <a:cs typeface="Times New Roman"/>
                <a:sym typeface="Times New Roman"/>
              </a:rPr>
              <a:t>ThisPersonDoesNotExist.com: 4.000 ảnh (sử dụng StyleGAN của Nvidia).</a:t>
            </a:r>
            <a:endParaRPr sz="2200">
              <a:latin typeface="Times New Roman"/>
              <a:ea typeface="Times New Roman"/>
              <a:cs typeface="Times New Roman"/>
              <a:sym typeface="Times New Roman"/>
            </a:endParaRPr>
          </a:p>
        </p:txBody>
      </p:sp>
      <p:sp>
        <p:nvSpPr>
          <p:cNvPr id="138" name="Google Shape;138;g35bb3a3a78b_0_7"/>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pic>
        <p:nvPicPr>
          <p:cNvPr id="139" name="Google Shape;139;g35bb3a3a78b_0_7"/>
          <p:cNvPicPr preferRelativeResize="0"/>
          <p:nvPr/>
        </p:nvPicPr>
        <p:blipFill>
          <a:blip r:embed="rId3">
            <a:alphaModFix/>
          </a:blip>
          <a:stretch>
            <a:fillRect/>
          </a:stretch>
        </p:blipFill>
        <p:spPr>
          <a:xfrm>
            <a:off x="5007275" y="1055850"/>
            <a:ext cx="4032625" cy="2143600"/>
          </a:xfrm>
          <a:prstGeom prst="rect">
            <a:avLst/>
          </a:prstGeom>
          <a:noFill/>
          <a:ln>
            <a:noFill/>
          </a:ln>
        </p:spPr>
      </p:pic>
      <p:sp>
        <p:nvSpPr>
          <p:cNvPr id="140" name="Google Shape;140;g35bb3a3a78b_0_7"/>
          <p:cNvSpPr txBox="1"/>
          <p:nvPr/>
        </p:nvSpPr>
        <p:spPr>
          <a:xfrm>
            <a:off x="5872488" y="3244350"/>
            <a:ext cx="2302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i="1" lang="en-US" sz="1200">
                <a:solidFill>
                  <a:schemeClr val="dk1"/>
                </a:solidFill>
                <a:latin typeface="Times New Roman"/>
                <a:ea typeface="Times New Roman"/>
                <a:cs typeface="Times New Roman"/>
                <a:sym typeface="Times New Roman"/>
              </a:rPr>
              <a:t>Bộ dữ liệu </a:t>
            </a:r>
            <a:r>
              <a:rPr i="1" lang="en-US" sz="1200">
                <a:solidFill>
                  <a:schemeClr val="dk1"/>
                </a:solidFill>
                <a:uFill>
                  <a:noFill/>
                </a:uFill>
                <a:latin typeface="Times New Roman"/>
                <a:ea typeface="Times New Roman"/>
                <a:cs typeface="Times New Roman"/>
                <a:sym typeface="Times New Roman"/>
                <a:hlinkClick r:id="rId4">
                  <a:extLst>
                    <a:ext uri="{A12FA001-AC4F-418D-AE19-62706E023703}">
                      <ahyp:hlinkClr val="tx"/>
                    </a:ext>
                  </a:extLst>
                </a:hlinkClick>
              </a:rPr>
              <a:t>CelebA-HQ</a:t>
            </a:r>
            <a:endParaRPr sz="32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35bbde39ac8_0_15"/>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146" name="Google Shape;146;g35bbde39ac8_0_15"/>
          <p:cNvSpPr txBox="1"/>
          <p:nvPr/>
        </p:nvSpPr>
        <p:spPr>
          <a:xfrm>
            <a:off x="104100" y="1055850"/>
            <a:ext cx="8935800" cy="30882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Tiền xử lý dữ liệu</a:t>
            </a:r>
            <a:endParaRPr sz="2500">
              <a:solidFill>
                <a:schemeClr val="dk1"/>
              </a:solidFill>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latin typeface="Times New Roman"/>
                <a:ea typeface="Times New Roman"/>
                <a:cs typeface="Times New Roman"/>
                <a:sym typeface="Times New Roman"/>
              </a:rPr>
              <a:t>Resizing</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latin typeface="Times New Roman"/>
                <a:ea typeface="Times New Roman"/>
                <a:cs typeface="Times New Roman"/>
                <a:sym typeface="Times New Roman"/>
              </a:rPr>
              <a:t>Data Argumentation</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latin typeface="Times New Roman"/>
                <a:ea typeface="Times New Roman"/>
                <a:cs typeface="Times New Roman"/>
                <a:sym typeface="Times New Roman"/>
              </a:rPr>
              <a:t>Tensor</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latin typeface="Times New Roman"/>
                <a:ea typeface="Times New Roman"/>
                <a:cs typeface="Times New Roman"/>
                <a:sym typeface="Times New Roman"/>
              </a:rPr>
              <a:t>Normalization</a:t>
            </a:r>
            <a:endParaRPr sz="2500">
              <a:latin typeface="Times New Roman"/>
              <a:ea typeface="Times New Roman"/>
              <a:cs typeface="Times New Roman"/>
              <a:sym typeface="Times New Roman"/>
            </a:endParaRPr>
          </a:p>
        </p:txBody>
      </p:sp>
      <p:sp>
        <p:nvSpPr>
          <p:cNvPr id="147" name="Google Shape;147;g35bbde39ac8_0_15"/>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pic>
        <p:nvPicPr>
          <p:cNvPr id="148" name="Google Shape;148;g35bbde39ac8_0_15" title="Picture1.png"/>
          <p:cNvPicPr preferRelativeResize="0"/>
          <p:nvPr/>
        </p:nvPicPr>
        <p:blipFill>
          <a:blip r:embed="rId3">
            <a:alphaModFix/>
          </a:blip>
          <a:stretch>
            <a:fillRect/>
          </a:stretch>
        </p:blipFill>
        <p:spPr>
          <a:xfrm>
            <a:off x="4255325" y="1273062"/>
            <a:ext cx="4311875" cy="4311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g35bbde39ac8_0_29"/>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154" name="Google Shape;154;g35bbde39ac8_0_29"/>
          <p:cNvSpPr txBox="1"/>
          <p:nvPr/>
        </p:nvSpPr>
        <p:spPr>
          <a:xfrm>
            <a:off x="104100" y="942650"/>
            <a:ext cx="8880600" cy="2746500"/>
          </a:xfrm>
          <a:prstGeom prst="rect">
            <a:avLst/>
          </a:prstGeom>
          <a:noFill/>
          <a:ln>
            <a:noFill/>
          </a:ln>
        </p:spPr>
        <p:txBody>
          <a:bodyPr anchorCtr="0" anchor="t" bIns="0" lIns="0" spcFirstLastPara="1" rIns="0" wrap="square" tIns="12050">
            <a:spAutoFit/>
          </a:bodyPr>
          <a:lstStyle/>
          <a:p>
            <a:pPr indent="0" lvl="0" marL="12700" rtl="0" algn="l">
              <a:spcBef>
                <a:spcPts val="0"/>
              </a:spcBef>
              <a:spcAft>
                <a:spcPts val="0"/>
              </a:spcAft>
              <a:buNone/>
            </a:pPr>
            <a:r>
              <a:rPr b="1" lang="en-US" sz="2200">
                <a:latin typeface="Times New Roman"/>
                <a:ea typeface="Times New Roman"/>
                <a:cs typeface="Times New Roman"/>
                <a:sym typeface="Times New Roman"/>
              </a:rPr>
              <a:t>Mô tả mô hình</a:t>
            </a:r>
            <a:endParaRPr b="1" sz="2200">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200">
                <a:latin typeface="Times New Roman"/>
                <a:ea typeface="Times New Roman"/>
                <a:cs typeface="Times New Roman"/>
                <a:sym typeface="Times New Roman"/>
              </a:rPr>
              <a:t>EfficientNetB1</a:t>
            </a:r>
            <a:endParaRPr sz="2200">
              <a:latin typeface="Times New Roman"/>
              <a:ea typeface="Times New Roman"/>
              <a:cs typeface="Times New Roman"/>
              <a:sym typeface="Times New Roman"/>
            </a:endParaRPr>
          </a:p>
          <a:p>
            <a:pPr indent="-236219" lvl="0" marL="286385" marR="5080" rtl="0" algn="l">
              <a:lnSpc>
                <a:spcPct val="180000"/>
              </a:lnSpc>
              <a:spcBef>
                <a:spcPts val="445"/>
              </a:spcBef>
              <a:spcAft>
                <a:spcPts val="0"/>
              </a:spcAft>
              <a:buClr>
                <a:schemeClr val="dk1"/>
              </a:buClr>
              <a:buSzPts val="2200"/>
              <a:buFont typeface="Times New Roman"/>
              <a:buChar char="•"/>
            </a:pPr>
            <a:r>
              <a:rPr lang="en-US" sz="2200">
                <a:latin typeface="Times New Roman"/>
                <a:ea typeface="Times New Roman"/>
                <a:cs typeface="Times New Roman"/>
                <a:sym typeface="Times New Roman"/>
              </a:rPr>
              <a:t>EfficientNetB1, thuộc họ EfficientNet (B0–B7) do Google AI phát triển.</a:t>
            </a:r>
            <a:endParaRPr sz="2200">
              <a:latin typeface="Times New Roman"/>
              <a:ea typeface="Times New Roman"/>
              <a:cs typeface="Times New Roman"/>
              <a:sym typeface="Times New Roman"/>
            </a:endParaRPr>
          </a:p>
          <a:p>
            <a:pPr indent="-236219" lvl="0" marL="286385" marR="5080" rtl="0" algn="l">
              <a:lnSpc>
                <a:spcPct val="180000"/>
              </a:lnSpc>
              <a:spcBef>
                <a:spcPts val="445"/>
              </a:spcBef>
              <a:spcAft>
                <a:spcPts val="0"/>
              </a:spcAft>
              <a:buClr>
                <a:schemeClr val="dk1"/>
              </a:buClr>
              <a:buSzPts val="2200"/>
              <a:buFont typeface="Times New Roman"/>
              <a:buChar char="•"/>
            </a:pPr>
            <a:r>
              <a:rPr lang="en-US" sz="2200">
                <a:latin typeface="Times New Roman"/>
                <a:ea typeface="Times New Roman"/>
                <a:cs typeface="Times New Roman"/>
                <a:sym typeface="Times New Roman"/>
              </a:rPr>
              <a:t>Ưu điểm: Hiệu suất cao và tối ưu tài nguyên tính toán.</a:t>
            </a:r>
            <a:endParaRPr sz="2200">
              <a:latin typeface="Times New Roman"/>
              <a:ea typeface="Times New Roman"/>
              <a:cs typeface="Times New Roman"/>
              <a:sym typeface="Times New Roman"/>
            </a:endParaRPr>
          </a:p>
          <a:p>
            <a:pPr indent="-236219" lvl="0" marL="286385" marR="5080" rtl="0" algn="l">
              <a:lnSpc>
                <a:spcPct val="180000"/>
              </a:lnSpc>
              <a:spcBef>
                <a:spcPts val="445"/>
              </a:spcBef>
              <a:spcAft>
                <a:spcPts val="0"/>
              </a:spcAft>
              <a:buClr>
                <a:schemeClr val="dk1"/>
              </a:buClr>
              <a:buSzPts val="2200"/>
              <a:buFont typeface="Times New Roman"/>
              <a:buChar char="•"/>
            </a:pPr>
            <a:r>
              <a:rPr lang="en-US" sz="2200">
                <a:latin typeface="Times New Roman"/>
                <a:ea typeface="Times New Roman"/>
                <a:cs typeface="Times New Roman"/>
                <a:sym typeface="Times New Roman"/>
              </a:rPr>
              <a:t>Dựa trên kỹ thuật compound scaling – mở rộng đồng thời</a:t>
            </a:r>
            <a:endParaRPr sz="2200">
              <a:latin typeface="Times New Roman"/>
              <a:ea typeface="Times New Roman"/>
              <a:cs typeface="Times New Roman"/>
              <a:sym typeface="Times New Roman"/>
            </a:endParaRPr>
          </a:p>
        </p:txBody>
      </p:sp>
      <p:sp>
        <p:nvSpPr>
          <p:cNvPr id="155" name="Google Shape;155;g35bbde39ac8_0_29"/>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pic>
        <p:nvPicPr>
          <p:cNvPr id="156" name="Google Shape;156;g35bbde39ac8_0_29"/>
          <p:cNvPicPr preferRelativeResize="0"/>
          <p:nvPr/>
        </p:nvPicPr>
        <p:blipFill>
          <a:blip r:embed="rId3">
            <a:alphaModFix/>
          </a:blip>
          <a:stretch>
            <a:fillRect/>
          </a:stretch>
        </p:blipFill>
        <p:spPr>
          <a:xfrm>
            <a:off x="5334839" y="3749913"/>
            <a:ext cx="3506910" cy="2673875"/>
          </a:xfrm>
          <a:prstGeom prst="rect">
            <a:avLst/>
          </a:prstGeom>
          <a:noFill/>
          <a:ln>
            <a:noFill/>
          </a:ln>
        </p:spPr>
      </p:pic>
      <p:sp>
        <p:nvSpPr>
          <p:cNvPr id="157" name="Google Shape;157;g35bbde39ac8_0_29"/>
          <p:cNvSpPr txBox="1"/>
          <p:nvPr/>
        </p:nvSpPr>
        <p:spPr>
          <a:xfrm>
            <a:off x="0" y="3749925"/>
            <a:ext cx="5310000" cy="2352000"/>
          </a:xfrm>
          <a:prstGeom prst="rect">
            <a:avLst/>
          </a:prstGeom>
          <a:noFill/>
          <a:ln>
            <a:noFill/>
          </a:ln>
        </p:spPr>
        <p:txBody>
          <a:bodyPr anchorCtr="0" anchor="t" bIns="91425" lIns="91425" spcFirstLastPara="1" rIns="91425" wrap="square" tIns="91425">
            <a:spAutoFit/>
          </a:bodyPr>
          <a:lstStyle/>
          <a:p>
            <a:pPr indent="-236219" lvl="0" marL="286385" marR="5080" rtl="0" algn="l">
              <a:lnSpc>
                <a:spcPct val="180000"/>
              </a:lnSpc>
              <a:spcBef>
                <a:spcPts val="445"/>
              </a:spcBef>
              <a:spcAft>
                <a:spcPts val="0"/>
              </a:spcAft>
              <a:buClr>
                <a:schemeClr val="dk1"/>
              </a:buClr>
              <a:buSzPts val="2200"/>
              <a:buFont typeface="Times New Roman"/>
              <a:buChar char="•"/>
            </a:pPr>
            <a:r>
              <a:rPr lang="en-US" sz="2200">
                <a:latin typeface="Times New Roman"/>
                <a:ea typeface="Times New Roman"/>
                <a:cs typeface="Times New Roman"/>
                <a:sym typeface="Times New Roman"/>
              </a:rPr>
              <a:t>So với các mô hình khác (ResNet, VGG, MobileNet), EfficientNet mở rộng cân bằng hơn → đạt hiệu quả cao hơn với ít tham số hơn và chi phí tính toán thấp hơn.</a:t>
            </a:r>
            <a:endParaRPr sz="2200">
              <a:solidFill>
                <a:schemeClr val="dk1"/>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3363b48d500_0_10"/>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163" name="Google Shape;163;g3363b48d500_0_10"/>
          <p:cNvSpPr txBox="1"/>
          <p:nvPr/>
        </p:nvSpPr>
        <p:spPr>
          <a:xfrm>
            <a:off x="104100" y="942650"/>
            <a:ext cx="8880600" cy="1413000"/>
          </a:xfrm>
          <a:prstGeom prst="rect">
            <a:avLst/>
          </a:prstGeom>
          <a:noFill/>
          <a:ln>
            <a:noFill/>
          </a:ln>
        </p:spPr>
        <p:txBody>
          <a:bodyPr anchorCtr="0" anchor="t" bIns="0" lIns="0" spcFirstLastPara="1" rIns="0" wrap="square" tIns="12050">
            <a:spAutoFit/>
          </a:bodyPr>
          <a:lstStyle/>
          <a:p>
            <a:pPr indent="0" lvl="0" marL="12700" rtl="0" algn="l">
              <a:spcBef>
                <a:spcPts val="0"/>
              </a:spcBef>
              <a:spcAft>
                <a:spcPts val="0"/>
              </a:spcAft>
              <a:buNone/>
            </a:pPr>
            <a:r>
              <a:rPr b="1" lang="en-US" sz="2200">
                <a:latin typeface="Times New Roman"/>
                <a:ea typeface="Times New Roman"/>
                <a:cs typeface="Times New Roman"/>
                <a:sym typeface="Times New Roman"/>
              </a:rPr>
              <a:t>Mô tả mô hình</a:t>
            </a:r>
            <a:endParaRPr b="1" sz="2200">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200">
                <a:latin typeface="Times New Roman"/>
                <a:ea typeface="Times New Roman"/>
                <a:cs typeface="Times New Roman"/>
                <a:sym typeface="Times New Roman"/>
              </a:rPr>
              <a:t>EfficientNetB1</a:t>
            </a:r>
            <a:endParaRPr sz="2200">
              <a:latin typeface="Times New Roman"/>
              <a:ea typeface="Times New Roman"/>
              <a:cs typeface="Times New Roman"/>
              <a:sym typeface="Times New Roman"/>
            </a:endParaRPr>
          </a:p>
          <a:p>
            <a:pPr indent="0" lvl="0" marL="457200" marR="5080" rtl="0" algn="l">
              <a:lnSpc>
                <a:spcPct val="180000"/>
              </a:lnSpc>
              <a:spcBef>
                <a:spcPts val="445"/>
              </a:spcBef>
              <a:spcAft>
                <a:spcPts val="0"/>
              </a:spcAft>
              <a:buNone/>
            </a:pPr>
            <a:r>
              <a:t/>
            </a:r>
            <a:endParaRPr sz="2200">
              <a:latin typeface="Times New Roman"/>
              <a:ea typeface="Times New Roman"/>
              <a:cs typeface="Times New Roman"/>
              <a:sym typeface="Times New Roman"/>
            </a:endParaRPr>
          </a:p>
        </p:txBody>
      </p:sp>
      <p:sp>
        <p:nvSpPr>
          <p:cNvPr id="164" name="Google Shape;164;g3363b48d500_0_10"/>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pic>
        <p:nvPicPr>
          <p:cNvPr id="165" name="Google Shape;165;g3363b48d500_0_10"/>
          <p:cNvPicPr preferRelativeResize="0"/>
          <p:nvPr/>
        </p:nvPicPr>
        <p:blipFill>
          <a:blip r:embed="rId3">
            <a:alphaModFix/>
          </a:blip>
          <a:stretch>
            <a:fillRect/>
          </a:stretch>
        </p:blipFill>
        <p:spPr>
          <a:xfrm>
            <a:off x="2119150" y="1101638"/>
            <a:ext cx="6865550" cy="5234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35bbde39ac8_0_43"/>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171" name="Google Shape;171;g35bbde39ac8_0_43"/>
          <p:cNvSpPr txBox="1"/>
          <p:nvPr/>
        </p:nvSpPr>
        <p:spPr>
          <a:xfrm>
            <a:off x="104100" y="1055850"/>
            <a:ext cx="8935800" cy="37806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Kiến trúc mô hình</a:t>
            </a:r>
            <a:endParaRPr sz="2500">
              <a:solidFill>
                <a:schemeClr val="dk1"/>
              </a:solidFill>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latin typeface="Times New Roman"/>
                <a:ea typeface="Times New Roman"/>
                <a:cs typeface="Times New Roman"/>
                <a:sym typeface="Times New Roman"/>
              </a:rPr>
              <a:t>MBConv Blocks: 3x3 và 5x5</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latin typeface="Times New Roman"/>
                <a:ea typeface="Times New Roman"/>
                <a:cs typeface="Times New Roman"/>
                <a:sym typeface="Times New Roman"/>
              </a:rPr>
              <a:t>Số lượng lớp: 370 </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latin typeface="Times New Roman"/>
                <a:ea typeface="Times New Roman"/>
                <a:cs typeface="Times New Roman"/>
                <a:sym typeface="Times New Roman"/>
              </a:rPr>
              <a:t>Kích thước đầu vào:</a:t>
            </a:r>
            <a:endParaRPr sz="2500">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500">
                <a:latin typeface="Times New Roman"/>
                <a:ea typeface="Times New Roman"/>
                <a:cs typeface="Times New Roman"/>
                <a:sym typeface="Times New Roman"/>
              </a:rPr>
              <a:t>Được thiết kế để xử lý ảnh đầu vào có kích thước 240x240 pixel, lớn hơn so với 224x224 của EfficientNetB0</a:t>
            </a:r>
            <a:endParaRPr sz="2500">
              <a:latin typeface="Times New Roman"/>
              <a:ea typeface="Times New Roman"/>
              <a:cs typeface="Times New Roman"/>
              <a:sym typeface="Times New Roman"/>
            </a:endParaRPr>
          </a:p>
        </p:txBody>
      </p:sp>
      <p:sp>
        <p:nvSpPr>
          <p:cNvPr id="172" name="Google Shape;172;g35bbde39ac8_0_43"/>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pic>
        <p:nvPicPr>
          <p:cNvPr id="173" name="Google Shape;173;g35bbde39ac8_0_43"/>
          <p:cNvPicPr preferRelativeResize="0"/>
          <p:nvPr/>
        </p:nvPicPr>
        <p:blipFill>
          <a:blip r:embed="rId3">
            <a:alphaModFix/>
          </a:blip>
          <a:stretch>
            <a:fillRect/>
          </a:stretch>
        </p:blipFill>
        <p:spPr>
          <a:xfrm>
            <a:off x="4755775" y="1344675"/>
            <a:ext cx="4085975" cy="1889353"/>
          </a:xfrm>
          <a:prstGeom prst="rect">
            <a:avLst/>
          </a:prstGeom>
          <a:noFill/>
          <a:ln>
            <a:noFill/>
          </a:ln>
        </p:spPr>
      </p:pic>
      <p:sp>
        <p:nvSpPr>
          <p:cNvPr id="174" name="Google Shape;174;g35bbde39ac8_0_43"/>
          <p:cNvSpPr txBox="1"/>
          <p:nvPr/>
        </p:nvSpPr>
        <p:spPr>
          <a:xfrm>
            <a:off x="5179363" y="3244350"/>
            <a:ext cx="3238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i="1" lang="en-US" sz="1200">
                <a:solidFill>
                  <a:schemeClr val="dk1"/>
                </a:solidFill>
                <a:latin typeface="Times New Roman"/>
                <a:ea typeface="Times New Roman"/>
                <a:cs typeface="Times New Roman"/>
                <a:sym typeface="Times New Roman"/>
              </a:rPr>
              <a:t>Kiến trúc EfficientNetB1</a:t>
            </a:r>
            <a:endParaRPr sz="3200">
              <a:solidFill>
                <a:schemeClr val="lt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3363b48d500_0_38"/>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180" name="Google Shape;180;g3363b48d500_0_38"/>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pic>
        <p:nvPicPr>
          <p:cNvPr id="181" name="Google Shape;181;g3363b48d500_0_38"/>
          <p:cNvPicPr preferRelativeResize="0"/>
          <p:nvPr/>
        </p:nvPicPr>
        <p:blipFill>
          <a:blip r:embed="rId3">
            <a:alphaModFix/>
          </a:blip>
          <a:stretch>
            <a:fillRect/>
          </a:stretch>
        </p:blipFill>
        <p:spPr>
          <a:xfrm>
            <a:off x="389713" y="1694450"/>
            <a:ext cx="8364575" cy="38677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3363b48d500_0_0"/>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187" name="Google Shape;187;g3363b48d500_0_0"/>
          <p:cNvSpPr txBox="1"/>
          <p:nvPr/>
        </p:nvSpPr>
        <p:spPr>
          <a:xfrm>
            <a:off x="104100" y="1055850"/>
            <a:ext cx="8935800" cy="3969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Kiến trúc mô hình</a:t>
            </a:r>
            <a:endParaRPr sz="2500">
              <a:latin typeface="Times New Roman"/>
              <a:ea typeface="Times New Roman"/>
              <a:cs typeface="Times New Roman"/>
              <a:sym typeface="Times New Roman"/>
            </a:endParaRPr>
          </a:p>
        </p:txBody>
      </p:sp>
      <p:sp>
        <p:nvSpPr>
          <p:cNvPr id="188" name="Google Shape;188;g3363b48d500_0_0"/>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graphicFrame>
        <p:nvGraphicFramePr>
          <p:cNvPr id="189" name="Google Shape;189;g3363b48d500_0_0"/>
          <p:cNvGraphicFramePr/>
          <p:nvPr/>
        </p:nvGraphicFramePr>
        <p:xfrm>
          <a:off x="520363" y="1840250"/>
          <a:ext cx="3000000" cy="3000000"/>
        </p:xfrm>
        <a:graphic>
          <a:graphicData uri="http://schemas.openxmlformats.org/drawingml/2006/table">
            <a:tbl>
              <a:tblPr>
                <a:noFill/>
                <a:tableStyleId>{EEAF3DC7-FBA7-4FF5-911E-64EF9E602F98}</a:tableStyleId>
              </a:tblPr>
              <a:tblGrid>
                <a:gridCol w="817125"/>
                <a:gridCol w="1525325"/>
                <a:gridCol w="844375"/>
                <a:gridCol w="1007800"/>
                <a:gridCol w="1552550"/>
                <a:gridCol w="1634275"/>
                <a:gridCol w="721800"/>
              </a:tblGrid>
              <a:tr h="484225">
                <a:tc>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Stage</a:t>
                      </a:r>
                      <a:endParaRPr sz="16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Loại MBConv</a:t>
                      </a:r>
                      <a:endParaRPr sz="16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Kernel</a:t>
                      </a:r>
                      <a:endParaRPr sz="16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Số lần lặp</a:t>
                      </a:r>
                      <a:endParaRPr sz="16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Input Channels</a:t>
                      </a:r>
                      <a:endParaRPr sz="16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Output Channels</a:t>
                      </a:r>
                      <a:endParaRPr sz="16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US" sz="1600">
                          <a:latin typeface="Times New Roman"/>
                          <a:ea typeface="Times New Roman"/>
                          <a:cs typeface="Times New Roman"/>
                          <a:sym typeface="Times New Roman"/>
                        </a:rPr>
                        <a:t>Stride</a:t>
                      </a:r>
                      <a:endParaRPr sz="16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17250">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MBConv1</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3x3</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32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16</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17250">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MBConv6</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3x3</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16</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24</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17250">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3</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MBConv6</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5x5</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24</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40</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17250">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4</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MBConv6</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3x3</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3</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40</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80</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17250">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5</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MBConv6</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5x5</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3</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80</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112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17250">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6</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MBConv6</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5x5</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4</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112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192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17250">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7</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MBConv6</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3x3</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192</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320</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US" sz="1700">
                          <a:latin typeface="Times New Roman"/>
                          <a:ea typeface="Times New Roman"/>
                          <a:cs typeface="Times New Roman"/>
                          <a:sym typeface="Times New Roman"/>
                        </a:rPr>
                        <a:t>1</a:t>
                      </a:r>
                      <a:endParaRPr sz="17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35bbde39ac8_0_71"/>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195" name="Google Shape;195;g35bbde39ac8_0_71"/>
          <p:cNvSpPr txBox="1"/>
          <p:nvPr/>
        </p:nvSpPr>
        <p:spPr>
          <a:xfrm>
            <a:off x="104100" y="1055850"/>
            <a:ext cx="8935800" cy="38379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Kiến trúc mô hình</a:t>
            </a:r>
            <a:endParaRPr sz="2500">
              <a:solidFill>
                <a:schemeClr val="dk1"/>
              </a:solidFill>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500">
                <a:latin typeface="Times New Roman"/>
                <a:ea typeface="Times New Roman"/>
                <a:cs typeface="Times New Roman"/>
                <a:sym typeface="Times New Roman"/>
              </a:rPr>
              <a:t>Các bước thực hiện</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Tiền xử lý đầu vào</a:t>
            </a:r>
            <a:endParaRPr sz="2500">
              <a:solidFill>
                <a:schemeClr val="dk1"/>
              </a:solidFill>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Stem Convolution</a:t>
            </a:r>
            <a:endParaRPr sz="2500">
              <a:solidFill>
                <a:schemeClr val="dk1"/>
              </a:solidFill>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Các khối MBConv (Mobile Inverted Bottleneck Convolution)</a:t>
            </a:r>
            <a:endParaRPr sz="2500">
              <a:solidFill>
                <a:schemeClr val="dk1"/>
              </a:solidFill>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Classification Head</a:t>
            </a:r>
            <a:endParaRPr sz="2500">
              <a:solidFill>
                <a:schemeClr val="dk1"/>
              </a:solidFill>
              <a:latin typeface="Times New Roman"/>
              <a:ea typeface="Times New Roman"/>
              <a:cs typeface="Times New Roman"/>
              <a:sym typeface="Times New Roman"/>
            </a:endParaRPr>
          </a:p>
        </p:txBody>
      </p:sp>
      <p:sp>
        <p:nvSpPr>
          <p:cNvPr id="196" name="Google Shape;196;g35bbde39ac8_0_71"/>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197" name="Google Shape;197;g35bbde39ac8_0_71"/>
          <p:cNvSpPr txBox="1"/>
          <p:nvPr/>
        </p:nvSpPr>
        <p:spPr>
          <a:xfrm>
            <a:off x="5179363" y="3138150"/>
            <a:ext cx="32388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n-US" sz="1200">
                <a:solidFill>
                  <a:schemeClr val="dk1"/>
                </a:solidFill>
                <a:latin typeface="Times New Roman"/>
                <a:ea typeface="Times New Roman"/>
                <a:cs typeface="Times New Roman"/>
                <a:sym typeface="Times New Roman"/>
              </a:rPr>
              <a:t>Bảng tóm tắt số lượng blocks và cấu hình chi tiết cho từng stage trong EfficientNet-B1</a:t>
            </a:r>
            <a:endParaRPr sz="3200">
              <a:solidFill>
                <a:schemeClr val="lt1"/>
              </a:solidFill>
              <a:latin typeface="Times New Roman"/>
              <a:ea typeface="Times New Roman"/>
              <a:cs typeface="Times New Roman"/>
              <a:sym typeface="Times New Roman"/>
            </a:endParaRPr>
          </a:p>
        </p:txBody>
      </p:sp>
      <p:pic>
        <p:nvPicPr>
          <p:cNvPr id="198" name="Google Shape;198;g35bbde39ac8_0_71"/>
          <p:cNvPicPr preferRelativeResize="0"/>
          <p:nvPr/>
        </p:nvPicPr>
        <p:blipFill rotWithShape="1">
          <a:blip r:embed="rId3">
            <a:alphaModFix/>
          </a:blip>
          <a:srcRect b="0" l="0" r="0" t="0"/>
          <a:stretch/>
        </p:blipFill>
        <p:spPr>
          <a:xfrm>
            <a:off x="4885375" y="1320875"/>
            <a:ext cx="3826792" cy="1716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35bbde39ac8_0_85"/>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204" name="Google Shape;204;g35bbde39ac8_0_85"/>
          <p:cNvSpPr txBox="1"/>
          <p:nvPr/>
        </p:nvSpPr>
        <p:spPr>
          <a:xfrm>
            <a:off x="104100" y="1055850"/>
            <a:ext cx="8935800" cy="38379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Huấn luyện mô hình</a:t>
            </a:r>
            <a:endParaRPr sz="2500">
              <a:solidFill>
                <a:schemeClr val="dk1"/>
              </a:solidFill>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500">
                <a:latin typeface="Times New Roman"/>
                <a:ea typeface="Times New Roman"/>
                <a:cs typeface="Times New Roman"/>
                <a:sym typeface="Times New Roman"/>
              </a:rPr>
              <a:t>Các bước thực hiện</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Chuẩn bị dữ liệu</a:t>
            </a:r>
            <a:endParaRPr sz="2500">
              <a:solidFill>
                <a:schemeClr val="dk1"/>
              </a:solidFill>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Khởi tạo mô hình</a:t>
            </a:r>
            <a:endParaRPr sz="2500">
              <a:solidFill>
                <a:schemeClr val="dk1"/>
              </a:solidFill>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Thiết lập Loss &amp; Optimizer</a:t>
            </a:r>
            <a:endParaRPr sz="2500">
              <a:solidFill>
                <a:schemeClr val="dk1"/>
              </a:solidFill>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Quá trình huấn luyện</a:t>
            </a:r>
            <a:endParaRPr sz="2500">
              <a:solidFill>
                <a:schemeClr val="dk1"/>
              </a:solidFill>
              <a:latin typeface="Times New Roman"/>
              <a:ea typeface="Times New Roman"/>
              <a:cs typeface="Times New Roman"/>
              <a:sym typeface="Times New Roman"/>
            </a:endParaRPr>
          </a:p>
        </p:txBody>
      </p:sp>
      <p:sp>
        <p:nvSpPr>
          <p:cNvPr id="205" name="Google Shape;205;g35bbde39ac8_0_85"/>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pic>
        <p:nvPicPr>
          <p:cNvPr id="206" name="Google Shape;206;g35bbde39ac8_0_85"/>
          <p:cNvPicPr preferRelativeResize="0"/>
          <p:nvPr/>
        </p:nvPicPr>
        <p:blipFill>
          <a:blip r:embed="rId3">
            <a:alphaModFix/>
          </a:blip>
          <a:stretch>
            <a:fillRect/>
          </a:stretch>
        </p:blipFill>
        <p:spPr>
          <a:xfrm>
            <a:off x="4132575" y="2002475"/>
            <a:ext cx="4543560" cy="1659450"/>
          </a:xfrm>
          <a:prstGeom prst="rect">
            <a:avLst/>
          </a:prstGeom>
          <a:noFill/>
          <a:ln>
            <a:noFill/>
          </a:ln>
        </p:spPr>
      </p:pic>
      <p:sp>
        <p:nvSpPr>
          <p:cNvPr id="207" name="Google Shape;207;g35bbde39ac8_0_85"/>
          <p:cNvSpPr txBox="1"/>
          <p:nvPr/>
        </p:nvSpPr>
        <p:spPr>
          <a:xfrm>
            <a:off x="4784938" y="3661925"/>
            <a:ext cx="3238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rgbClr val="000000"/>
              </a:buClr>
              <a:buSzPts val="1100"/>
              <a:buFont typeface="Arial"/>
              <a:buNone/>
            </a:pPr>
            <a:r>
              <a:rPr i="1" lang="en-US" sz="1200">
                <a:solidFill>
                  <a:schemeClr val="dk1"/>
                </a:solidFill>
                <a:latin typeface="Times New Roman"/>
                <a:ea typeface="Times New Roman"/>
                <a:cs typeface="Times New Roman"/>
                <a:sym typeface="Times New Roman"/>
              </a:rPr>
              <a:t>Công thức tổng quát hàm mất mát và tối ưu</a:t>
            </a:r>
            <a:endParaRPr sz="3200">
              <a:solidFill>
                <a:schemeClr val="lt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35bbde39ac8_0_102"/>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213" name="Google Shape;213;g35bbde39ac8_0_102"/>
          <p:cNvSpPr txBox="1"/>
          <p:nvPr/>
        </p:nvSpPr>
        <p:spPr>
          <a:xfrm>
            <a:off x="104100" y="1055850"/>
            <a:ext cx="3895800" cy="45306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Huấn luyện mô hình</a:t>
            </a:r>
            <a:endParaRPr sz="2500">
              <a:solidFill>
                <a:schemeClr val="dk1"/>
              </a:solidFill>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500">
                <a:latin typeface="Times New Roman"/>
                <a:ea typeface="Times New Roman"/>
                <a:cs typeface="Times New Roman"/>
                <a:sym typeface="Times New Roman"/>
              </a:rPr>
              <a:t>Quá trình huấn luyện</a:t>
            </a:r>
            <a:endParaRPr sz="2500">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500">
                <a:latin typeface="Times New Roman"/>
                <a:ea typeface="Times New Roman"/>
                <a:cs typeface="Times New Roman"/>
                <a:sym typeface="Times New Roman"/>
              </a:rPr>
              <a:t>Số epoch: 10 epoch</a:t>
            </a:r>
            <a:endParaRPr sz="2500">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rPr lang="en-US" sz="2500">
                <a:latin typeface="Times New Roman"/>
                <a:ea typeface="Times New Roman"/>
                <a:cs typeface="Times New Roman"/>
                <a:sym typeface="Times New Roman"/>
              </a:rPr>
              <a:t>Input → Stem → MBConv blocks → Head → Classifier.</a:t>
            </a:r>
            <a:endParaRPr sz="2500">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t/>
            </a:r>
            <a:endParaRPr sz="2500">
              <a:latin typeface="Times New Roman"/>
              <a:ea typeface="Times New Roman"/>
              <a:cs typeface="Times New Roman"/>
              <a:sym typeface="Times New Roman"/>
            </a:endParaRPr>
          </a:p>
          <a:p>
            <a:pPr indent="0" lvl="0" marL="0" marR="5080" rtl="0" algn="l">
              <a:lnSpc>
                <a:spcPct val="180000"/>
              </a:lnSpc>
              <a:spcBef>
                <a:spcPts val="445"/>
              </a:spcBef>
              <a:spcAft>
                <a:spcPts val="0"/>
              </a:spcAft>
              <a:buNone/>
            </a:pPr>
            <a:r>
              <a:t/>
            </a:r>
            <a:endParaRPr sz="2500">
              <a:latin typeface="Times New Roman"/>
              <a:ea typeface="Times New Roman"/>
              <a:cs typeface="Times New Roman"/>
              <a:sym typeface="Times New Roman"/>
            </a:endParaRPr>
          </a:p>
        </p:txBody>
      </p:sp>
      <p:sp>
        <p:nvSpPr>
          <p:cNvPr id="214" name="Google Shape;214;g35bbde39ac8_0_102"/>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pic>
        <p:nvPicPr>
          <p:cNvPr id="215" name="Google Shape;215;g35bbde39ac8_0_102"/>
          <p:cNvPicPr preferRelativeResize="0"/>
          <p:nvPr/>
        </p:nvPicPr>
        <p:blipFill>
          <a:blip r:embed="rId3">
            <a:alphaModFix/>
          </a:blip>
          <a:stretch>
            <a:fillRect/>
          </a:stretch>
        </p:blipFill>
        <p:spPr>
          <a:xfrm>
            <a:off x="4224050" y="1475425"/>
            <a:ext cx="4617700" cy="2370225"/>
          </a:xfrm>
          <a:prstGeom prst="rect">
            <a:avLst/>
          </a:prstGeom>
          <a:noFill/>
          <a:ln>
            <a:noFill/>
          </a:ln>
        </p:spPr>
      </p:pic>
      <p:sp>
        <p:nvSpPr>
          <p:cNvPr id="216" name="Google Shape;216;g35bbde39ac8_0_102"/>
          <p:cNvSpPr txBox="1"/>
          <p:nvPr/>
        </p:nvSpPr>
        <p:spPr>
          <a:xfrm>
            <a:off x="4874500" y="3845650"/>
            <a:ext cx="3316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i="1" lang="en-US" sz="1200">
                <a:solidFill>
                  <a:schemeClr val="dk1"/>
                </a:solidFill>
                <a:latin typeface="Times New Roman"/>
                <a:ea typeface="Times New Roman"/>
                <a:cs typeface="Times New Roman"/>
                <a:sym typeface="Times New Roman"/>
              </a:rPr>
              <a:t>Hình ảnh trực quan quá trình huấn luyện mô hình</a:t>
            </a:r>
            <a:endParaRPr sz="3200">
              <a:solidFill>
                <a:schemeClr val="lt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2"/>
          <p:cNvSpPr txBox="1"/>
          <p:nvPr>
            <p:ph type="title"/>
          </p:nvPr>
        </p:nvSpPr>
        <p:spPr>
          <a:xfrm>
            <a:off x="281431" y="162255"/>
            <a:ext cx="6135116" cy="514350"/>
          </a:xfrm>
          <a:prstGeom prst="rect">
            <a:avLst/>
          </a:prstGeom>
          <a:noFill/>
          <a:ln>
            <a:noFill/>
          </a:ln>
        </p:spPr>
        <p:txBody>
          <a:bodyPr anchorCtr="0" anchor="t" bIns="0" lIns="0" spcFirstLastPara="1" rIns="0" wrap="square" tIns="13325">
            <a:spAutoFit/>
          </a:bodyPr>
          <a:lstStyle/>
          <a:p>
            <a:pPr indent="0" lvl="0" marL="3459479" rtl="0" algn="l">
              <a:lnSpc>
                <a:spcPct val="100000"/>
              </a:lnSpc>
              <a:spcBef>
                <a:spcPts val="0"/>
              </a:spcBef>
              <a:spcAft>
                <a:spcPts val="0"/>
              </a:spcAft>
              <a:buNone/>
            </a:pPr>
            <a:r>
              <a:rPr lang="en-US"/>
              <a:t>Nội Dung</a:t>
            </a:r>
            <a:endParaRPr/>
          </a:p>
        </p:txBody>
      </p:sp>
      <p:grpSp>
        <p:nvGrpSpPr>
          <p:cNvPr id="61" name="Google Shape;61;p2"/>
          <p:cNvGrpSpPr/>
          <p:nvPr/>
        </p:nvGrpSpPr>
        <p:grpSpPr>
          <a:xfrm>
            <a:off x="229361" y="1146810"/>
            <a:ext cx="8686800" cy="879602"/>
            <a:chOff x="229361" y="1146810"/>
            <a:chExt cx="8686800" cy="879602"/>
          </a:xfrm>
        </p:grpSpPr>
        <p:sp>
          <p:nvSpPr>
            <p:cNvPr id="62" name="Google Shape;62;p2"/>
            <p:cNvSpPr/>
            <p:nvPr/>
          </p:nvSpPr>
          <p:spPr>
            <a:xfrm>
              <a:off x="229361" y="1471422"/>
              <a:ext cx="8686800" cy="554990"/>
            </a:xfrm>
            <a:custGeom>
              <a:rect b="b" l="l" r="r" t="t"/>
              <a:pathLst>
                <a:path extrusionOk="0" h="554989" w="8686800">
                  <a:moveTo>
                    <a:pt x="0" y="554736"/>
                  </a:moveTo>
                  <a:lnTo>
                    <a:pt x="8686800" y="554736"/>
                  </a:lnTo>
                  <a:lnTo>
                    <a:pt x="8686800" y="0"/>
                  </a:lnTo>
                  <a:lnTo>
                    <a:pt x="0" y="0"/>
                  </a:lnTo>
                  <a:lnTo>
                    <a:pt x="0" y="554736"/>
                  </a:lnTo>
                  <a:close/>
                </a:path>
              </a:pathLst>
            </a:custGeom>
            <a:noFill/>
            <a:ln cap="flat" cmpd="sng" w="25400">
              <a:solidFill>
                <a:srgbClr val="333399"/>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63" name="Google Shape;63;p2"/>
            <p:cNvSpPr/>
            <p:nvPr/>
          </p:nvSpPr>
          <p:spPr>
            <a:xfrm>
              <a:off x="663702" y="1146810"/>
              <a:ext cx="7376159" cy="649605"/>
            </a:xfrm>
            <a:custGeom>
              <a:rect b="b" l="l" r="r" t="t"/>
              <a:pathLst>
                <a:path extrusionOk="0" h="649605" w="7376159">
                  <a:moveTo>
                    <a:pt x="7267956" y="0"/>
                  </a:moveTo>
                  <a:lnTo>
                    <a:pt x="108204" y="0"/>
                  </a:lnTo>
                  <a:lnTo>
                    <a:pt x="66088" y="8495"/>
                  </a:lnTo>
                  <a:lnTo>
                    <a:pt x="31694" y="31670"/>
                  </a:lnTo>
                  <a:lnTo>
                    <a:pt x="8504" y="66061"/>
                  </a:lnTo>
                  <a:lnTo>
                    <a:pt x="0" y="108203"/>
                  </a:lnTo>
                  <a:lnTo>
                    <a:pt x="0" y="541019"/>
                  </a:lnTo>
                  <a:lnTo>
                    <a:pt x="8504" y="583162"/>
                  </a:lnTo>
                  <a:lnTo>
                    <a:pt x="31694" y="617553"/>
                  </a:lnTo>
                  <a:lnTo>
                    <a:pt x="66088" y="640728"/>
                  </a:lnTo>
                  <a:lnTo>
                    <a:pt x="108204" y="649224"/>
                  </a:lnTo>
                  <a:lnTo>
                    <a:pt x="7267956" y="649224"/>
                  </a:lnTo>
                  <a:lnTo>
                    <a:pt x="7310098" y="640728"/>
                  </a:lnTo>
                  <a:lnTo>
                    <a:pt x="7344489" y="617553"/>
                  </a:lnTo>
                  <a:lnTo>
                    <a:pt x="7367664" y="583162"/>
                  </a:lnTo>
                  <a:lnTo>
                    <a:pt x="7376159" y="541019"/>
                  </a:lnTo>
                  <a:lnTo>
                    <a:pt x="7376159" y="108203"/>
                  </a:lnTo>
                  <a:lnTo>
                    <a:pt x="7367664" y="66061"/>
                  </a:lnTo>
                  <a:lnTo>
                    <a:pt x="7344489" y="31670"/>
                  </a:lnTo>
                  <a:lnTo>
                    <a:pt x="7310098" y="8495"/>
                  </a:lnTo>
                  <a:lnTo>
                    <a:pt x="7267956"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64" name="Google Shape;64;p2"/>
            <p:cNvSpPr/>
            <p:nvPr/>
          </p:nvSpPr>
          <p:spPr>
            <a:xfrm>
              <a:off x="663702" y="1146810"/>
              <a:ext cx="7376159" cy="649605"/>
            </a:xfrm>
            <a:custGeom>
              <a:rect b="b" l="l" r="r" t="t"/>
              <a:pathLst>
                <a:path extrusionOk="0" h="649605" w="7376159">
                  <a:moveTo>
                    <a:pt x="0" y="108203"/>
                  </a:moveTo>
                  <a:lnTo>
                    <a:pt x="8504" y="66061"/>
                  </a:lnTo>
                  <a:lnTo>
                    <a:pt x="31694" y="31670"/>
                  </a:lnTo>
                  <a:lnTo>
                    <a:pt x="66088" y="8495"/>
                  </a:lnTo>
                  <a:lnTo>
                    <a:pt x="108204" y="0"/>
                  </a:lnTo>
                  <a:lnTo>
                    <a:pt x="7267956" y="0"/>
                  </a:lnTo>
                  <a:lnTo>
                    <a:pt x="7310098" y="8495"/>
                  </a:lnTo>
                  <a:lnTo>
                    <a:pt x="7344489" y="31670"/>
                  </a:lnTo>
                  <a:lnTo>
                    <a:pt x="7367664" y="66061"/>
                  </a:lnTo>
                  <a:lnTo>
                    <a:pt x="7376159" y="108203"/>
                  </a:lnTo>
                  <a:lnTo>
                    <a:pt x="7376159" y="541019"/>
                  </a:lnTo>
                  <a:lnTo>
                    <a:pt x="7367664" y="583162"/>
                  </a:lnTo>
                  <a:lnTo>
                    <a:pt x="7344489" y="617553"/>
                  </a:lnTo>
                  <a:lnTo>
                    <a:pt x="7310098" y="640728"/>
                  </a:lnTo>
                  <a:lnTo>
                    <a:pt x="7267956" y="649224"/>
                  </a:lnTo>
                  <a:lnTo>
                    <a:pt x="108204" y="649224"/>
                  </a:lnTo>
                  <a:lnTo>
                    <a:pt x="66088" y="640728"/>
                  </a:lnTo>
                  <a:lnTo>
                    <a:pt x="31694" y="617553"/>
                  </a:lnTo>
                  <a:lnTo>
                    <a:pt x="8504" y="583162"/>
                  </a:lnTo>
                  <a:lnTo>
                    <a:pt x="0" y="541019"/>
                  </a:lnTo>
                  <a:lnTo>
                    <a:pt x="0" y="108203"/>
                  </a:lnTo>
                  <a:close/>
                </a:path>
              </a:pathLst>
            </a:custGeom>
            <a:noFill/>
            <a:ln cap="flat" cmpd="sng" w="254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65" name="Google Shape;65;p2"/>
          <p:cNvGrpSpPr/>
          <p:nvPr/>
        </p:nvGrpSpPr>
        <p:grpSpPr>
          <a:xfrm>
            <a:off x="229361" y="2145029"/>
            <a:ext cx="8686800" cy="879602"/>
            <a:chOff x="229361" y="2145029"/>
            <a:chExt cx="8686800" cy="879602"/>
          </a:xfrm>
        </p:grpSpPr>
        <p:sp>
          <p:nvSpPr>
            <p:cNvPr id="66" name="Google Shape;66;p2"/>
            <p:cNvSpPr/>
            <p:nvPr/>
          </p:nvSpPr>
          <p:spPr>
            <a:xfrm>
              <a:off x="229361" y="2469641"/>
              <a:ext cx="8686800" cy="554990"/>
            </a:xfrm>
            <a:custGeom>
              <a:rect b="b" l="l" r="r" t="t"/>
              <a:pathLst>
                <a:path extrusionOk="0" h="554989" w="8686800">
                  <a:moveTo>
                    <a:pt x="0" y="554736"/>
                  </a:moveTo>
                  <a:lnTo>
                    <a:pt x="8686800" y="554736"/>
                  </a:lnTo>
                  <a:lnTo>
                    <a:pt x="8686800" y="0"/>
                  </a:lnTo>
                  <a:lnTo>
                    <a:pt x="0" y="0"/>
                  </a:lnTo>
                  <a:lnTo>
                    <a:pt x="0" y="554736"/>
                  </a:lnTo>
                  <a:close/>
                </a:path>
              </a:pathLst>
            </a:custGeom>
            <a:noFill/>
            <a:ln cap="flat" cmpd="sng" w="25400">
              <a:solidFill>
                <a:srgbClr val="333399"/>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67" name="Google Shape;67;p2"/>
            <p:cNvSpPr/>
            <p:nvPr/>
          </p:nvSpPr>
          <p:spPr>
            <a:xfrm>
              <a:off x="663702" y="2145029"/>
              <a:ext cx="7376159" cy="649605"/>
            </a:xfrm>
            <a:custGeom>
              <a:rect b="b" l="l" r="r" t="t"/>
              <a:pathLst>
                <a:path extrusionOk="0" h="649605" w="7376159">
                  <a:moveTo>
                    <a:pt x="7267956" y="0"/>
                  </a:moveTo>
                  <a:lnTo>
                    <a:pt x="108204" y="0"/>
                  </a:lnTo>
                  <a:lnTo>
                    <a:pt x="66088" y="8495"/>
                  </a:lnTo>
                  <a:lnTo>
                    <a:pt x="31694" y="31670"/>
                  </a:lnTo>
                  <a:lnTo>
                    <a:pt x="8504" y="66061"/>
                  </a:lnTo>
                  <a:lnTo>
                    <a:pt x="0" y="108204"/>
                  </a:lnTo>
                  <a:lnTo>
                    <a:pt x="0" y="541020"/>
                  </a:lnTo>
                  <a:lnTo>
                    <a:pt x="8504" y="583162"/>
                  </a:lnTo>
                  <a:lnTo>
                    <a:pt x="31694" y="617553"/>
                  </a:lnTo>
                  <a:lnTo>
                    <a:pt x="66088" y="640728"/>
                  </a:lnTo>
                  <a:lnTo>
                    <a:pt x="108204" y="649224"/>
                  </a:lnTo>
                  <a:lnTo>
                    <a:pt x="7267956" y="649224"/>
                  </a:lnTo>
                  <a:lnTo>
                    <a:pt x="7310098" y="640728"/>
                  </a:lnTo>
                  <a:lnTo>
                    <a:pt x="7344489" y="617553"/>
                  </a:lnTo>
                  <a:lnTo>
                    <a:pt x="7367664" y="583162"/>
                  </a:lnTo>
                  <a:lnTo>
                    <a:pt x="7376159" y="541020"/>
                  </a:lnTo>
                  <a:lnTo>
                    <a:pt x="7376159" y="108204"/>
                  </a:lnTo>
                  <a:lnTo>
                    <a:pt x="7367664" y="66061"/>
                  </a:lnTo>
                  <a:lnTo>
                    <a:pt x="7344489" y="31670"/>
                  </a:lnTo>
                  <a:lnTo>
                    <a:pt x="7310098" y="8495"/>
                  </a:lnTo>
                  <a:lnTo>
                    <a:pt x="7267956"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68" name="Google Shape;68;p2"/>
            <p:cNvSpPr/>
            <p:nvPr/>
          </p:nvSpPr>
          <p:spPr>
            <a:xfrm>
              <a:off x="663702" y="2145029"/>
              <a:ext cx="7376159" cy="649605"/>
            </a:xfrm>
            <a:custGeom>
              <a:rect b="b" l="l" r="r" t="t"/>
              <a:pathLst>
                <a:path extrusionOk="0" h="649605" w="7376159">
                  <a:moveTo>
                    <a:pt x="0" y="108204"/>
                  </a:moveTo>
                  <a:lnTo>
                    <a:pt x="8504" y="66061"/>
                  </a:lnTo>
                  <a:lnTo>
                    <a:pt x="31694" y="31670"/>
                  </a:lnTo>
                  <a:lnTo>
                    <a:pt x="66088" y="8495"/>
                  </a:lnTo>
                  <a:lnTo>
                    <a:pt x="108204" y="0"/>
                  </a:lnTo>
                  <a:lnTo>
                    <a:pt x="7267956" y="0"/>
                  </a:lnTo>
                  <a:lnTo>
                    <a:pt x="7310098" y="8495"/>
                  </a:lnTo>
                  <a:lnTo>
                    <a:pt x="7344489" y="31670"/>
                  </a:lnTo>
                  <a:lnTo>
                    <a:pt x="7367664" y="66061"/>
                  </a:lnTo>
                  <a:lnTo>
                    <a:pt x="7376159" y="108204"/>
                  </a:lnTo>
                  <a:lnTo>
                    <a:pt x="7376159" y="541020"/>
                  </a:lnTo>
                  <a:lnTo>
                    <a:pt x="7367664" y="583162"/>
                  </a:lnTo>
                  <a:lnTo>
                    <a:pt x="7344489" y="617553"/>
                  </a:lnTo>
                  <a:lnTo>
                    <a:pt x="7310098" y="640728"/>
                  </a:lnTo>
                  <a:lnTo>
                    <a:pt x="7267956" y="649224"/>
                  </a:lnTo>
                  <a:lnTo>
                    <a:pt x="108204" y="649224"/>
                  </a:lnTo>
                  <a:lnTo>
                    <a:pt x="66088" y="640728"/>
                  </a:lnTo>
                  <a:lnTo>
                    <a:pt x="31694" y="617553"/>
                  </a:lnTo>
                  <a:lnTo>
                    <a:pt x="8504" y="583162"/>
                  </a:lnTo>
                  <a:lnTo>
                    <a:pt x="0" y="541020"/>
                  </a:lnTo>
                  <a:lnTo>
                    <a:pt x="0" y="108204"/>
                  </a:lnTo>
                  <a:close/>
                </a:path>
              </a:pathLst>
            </a:custGeom>
            <a:noFill/>
            <a:ln cap="flat" cmpd="sng" w="254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69" name="Google Shape;69;p2"/>
          <p:cNvGrpSpPr/>
          <p:nvPr/>
        </p:nvGrpSpPr>
        <p:grpSpPr>
          <a:xfrm>
            <a:off x="229361" y="3143250"/>
            <a:ext cx="8686800" cy="878331"/>
            <a:chOff x="229361" y="3143250"/>
            <a:chExt cx="8686800" cy="878331"/>
          </a:xfrm>
        </p:grpSpPr>
        <p:sp>
          <p:nvSpPr>
            <p:cNvPr id="70" name="Google Shape;70;p2"/>
            <p:cNvSpPr/>
            <p:nvPr/>
          </p:nvSpPr>
          <p:spPr>
            <a:xfrm>
              <a:off x="229361" y="3467861"/>
              <a:ext cx="8686800" cy="553720"/>
            </a:xfrm>
            <a:custGeom>
              <a:rect b="b" l="l" r="r" t="t"/>
              <a:pathLst>
                <a:path extrusionOk="0" h="553720" w="8686800">
                  <a:moveTo>
                    <a:pt x="0" y="553212"/>
                  </a:moveTo>
                  <a:lnTo>
                    <a:pt x="8686800" y="553212"/>
                  </a:lnTo>
                  <a:lnTo>
                    <a:pt x="8686800" y="0"/>
                  </a:lnTo>
                  <a:lnTo>
                    <a:pt x="0" y="0"/>
                  </a:lnTo>
                  <a:lnTo>
                    <a:pt x="0" y="553212"/>
                  </a:lnTo>
                  <a:close/>
                </a:path>
              </a:pathLst>
            </a:custGeom>
            <a:noFill/>
            <a:ln cap="flat" cmpd="sng" w="25400">
              <a:solidFill>
                <a:srgbClr val="333399"/>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71" name="Google Shape;71;p2"/>
            <p:cNvSpPr/>
            <p:nvPr/>
          </p:nvSpPr>
          <p:spPr>
            <a:xfrm>
              <a:off x="663702" y="3143250"/>
              <a:ext cx="7376159" cy="649605"/>
            </a:xfrm>
            <a:custGeom>
              <a:rect b="b" l="l" r="r" t="t"/>
              <a:pathLst>
                <a:path extrusionOk="0" h="649604" w="7376159">
                  <a:moveTo>
                    <a:pt x="7267956" y="0"/>
                  </a:moveTo>
                  <a:lnTo>
                    <a:pt x="108204" y="0"/>
                  </a:lnTo>
                  <a:lnTo>
                    <a:pt x="66088" y="8495"/>
                  </a:lnTo>
                  <a:lnTo>
                    <a:pt x="31694" y="31670"/>
                  </a:lnTo>
                  <a:lnTo>
                    <a:pt x="8504" y="66061"/>
                  </a:lnTo>
                  <a:lnTo>
                    <a:pt x="0" y="108203"/>
                  </a:lnTo>
                  <a:lnTo>
                    <a:pt x="0" y="541019"/>
                  </a:lnTo>
                  <a:lnTo>
                    <a:pt x="8504" y="583162"/>
                  </a:lnTo>
                  <a:lnTo>
                    <a:pt x="31694" y="617553"/>
                  </a:lnTo>
                  <a:lnTo>
                    <a:pt x="66088" y="640728"/>
                  </a:lnTo>
                  <a:lnTo>
                    <a:pt x="108204" y="649224"/>
                  </a:lnTo>
                  <a:lnTo>
                    <a:pt x="7267956" y="649224"/>
                  </a:lnTo>
                  <a:lnTo>
                    <a:pt x="7310098" y="640728"/>
                  </a:lnTo>
                  <a:lnTo>
                    <a:pt x="7344489" y="617553"/>
                  </a:lnTo>
                  <a:lnTo>
                    <a:pt x="7367664" y="583162"/>
                  </a:lnTo>
                  <a:lnTo>
                    <a:pt x="7376159" y="541019"/>
                  </a:lnTo>
                  <a:lnTo>
                    <a:pt x="7376159" y="108203"/>
                  </a:lnTo>
                  <a:lnTo>
                    <a:pt x="7367664" y="66061"/>
                  </a:lnTo>
                  <a:lnTo>
                    <a:pt x="7344489" y="31670"/>
                  </a:lnTo>
                  <a:lnTo>
                    <a:pt x="7310098" y="8495"/>
                  </a:lnTo>
                  <a:lnTo>
                    <a:pt x="7267956"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72" name="Google Shape;72;p2"/>
            <p:cNvSpPr/>
            <p:nvPr/>
          </p:nvSpPr>
          <p:spPr>
            <a:xfrm>
              <a:off x="663702" y="3143250"/>
              <a:ext cx="7376159" cy="649605"/>
            </a:xfrm>
            <a:custGeom>
              <a:rect b="b" l="l" r="r" t="t"/>
              <a:pathLst>
                <a:path extrusionOk="0" h="649604" w="7376159">
                  <a:moveTo>
                    <a:pt x="0" y="108203"/>
                  </a:moveTo>
                  <a:lnTo>
                    <a:pt x="8504" y="66061"/>
                  </a:lnTo>
                  <a:lnTo>
                    <a:pt x="31694" y="31670"/>
                  </a:lnTo>
                  <a:lnTo>
                    <a:pt x="66088" y="8495"/>
                  </a:lnTo>
                  <a:lnTo>
                    <a:pt x="108204" y="0"/>
                  </a:lnTo>
                  <a:lnTo>
                    <a:pt x="7267956" y="0"/>
                  </a:lnTo>
                  <a:lnTo>
                    <a:pt x="7310098" y="8495"/>
                  </a:lnTo>
                  <a:lnTo>
                    <a:pt x="7344489" y="31670"/>
                  </a:lnTo>
                  <a:lnTo>
                    <a:pt x="7367664" y="66061"/>
                  </a:lnTo>
                  <a:lnTo>
                    <a:pt x="7376159" y="108203"/>
                  </a:lnTo>
                  <a:lnTo>
                    <a:pt x="7376159" y="541019"/>
                  </a:lnTo>
                  <a:lnTo>
                    <a:pt x="7367664" y="583162"/>
                  </a:lnTo>
                  <a:lnTo>
                    <a:pt x="7344489" y="617553"/>
                  </a:lnTo>
                  <a:lnTo>
                    <a:pt x="7310098" y="640728"/>
                  </a:lnTo>
                  <a:lnTo>
                    <a:pt x="7267956" y="649224"/>
                  </a:lnTo>
                  <a:lnTo>
                    <a:pt x="108204" y="649224"/>
                  </a:lnTo>
                  <a:lnTo>
                    <a:pt x="66088" y="640728"/>
                  </a:lnTo>
                  <a:lnTo>
                    <a:pt x="31694" y="617553"/>
                  </a:lnTo>
                  <a:lnTo>
                    <a:pt x="8504" y="583162"/>
                  </a:lnTo>
                  <a:lnTo>
                    <a:pt x="0" y="541019"/>
                  </a:lnTo>
                  <a:lnTo>
                    <a:pt x="0" y="108203"/>
                  </a:lnTo>
                  <a:close/>
                </a:path>
              </a:pathLst>
            </a:custGeom>
            <a:noFill/>
            <a:ln cap="flat" cmpd="sng" w="254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73" name="Google Shape;73;p2"/>
          <p:cNvGrpSpPr/>
          <p:nvPr/>
        </p:nvGrpSpPr>
        <p:grpSpPr>
          <a:xfrm>
            <a:off x="229361" y="4139946"/>
            <a:ext cx="8686800" cy="879602"/>
            <a:chOff x="229361" y="4139946"/>
            <a:chExt cx="8686800" cy="879602"/>
          </a:xfrm>
        </p:grpSpPr>
        <p:sp>
          <p:nvSpPr>
            <p:cNvPr id="74" name="Google Shape;74;p2"/>
            <p:cNvSpPr/>
            <p:nvPr/>
          </p:nvSpPr>
          <p:spPr>
            <a:xfrm>
              <a:off x="229361" y="4464558"/>
              <a:ext cx="8686800" cy="554990"/>
            </a:xfrm>
            <a:custGeom>
              <a:rect b="b" l="l" r="r" t="t"/>
              <a:pathLst>
                <a:path extrusionOk="0" h="554989" w="8686800">
                  <a:moveTo>
                    <a:pt x="0" y="554736"/>
                  </a:moveTo>
                  <a:lnTo>
                    <a:pt x="8686800" y="554736"/>
                  </a:lnTo>
                  <a:lnTo>
                    <a:pt x="8686800" y="0"/>
                  </a:lnTo>
                  <a:lnTo>
                    <a:pt x="0" y="0"/>
                  </a:lnTo>
                  <a:lnTo>
                    <a:pt x="0" y="554736"/>
                  </a:lnTo>
                  <a:close/>
                </a:path>
              </a:pathLst>
            </a:custGeom>
            <a:noFill/>
            <a:ln cap="flat" cmpd="sng" w="25400">
              <a:solidFill>
                <a:srgbClr val="333399"/>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75" name="Google Shape;75;p2"/>
            <p:cNvSpPr/>
            <p:nvPr/>
          </p:nvSpPr>
          <p:spPr>
            <a:xfrm>
              <a:off x="663702" y="4139946"/>
              <a:ext cx="7376159" cy="650875"/>
            </a:xfrm>
            <a:custGeom>
              <a:rect b="b" l="l" r="r" t="t"/>
              <a:pathLst>
                <a:path extrusionOk="0" h="650875" w="7376159">
                  <a:moveTo>
                    <a:pt x="7267702" y="0"/>
                  </a:moveTo>
                  <a:lnTo>
                    <a:pt x="108457" y="0"/>
                  </a:lnTo>
                  <a:lnTo>
                    <a:pt x="66238" y="8516"/>
                  </a:lnTo>
                  <a:lnTo>
                    <a:pt x="31764" y="31749"/>
                  </a:lnTo>
                  <a:lnTo>
                    <a:pt x="8522" y="66222"/>
                  </a:lnTo>
                  <a:lnTo>
                    <a:pt x="0" y="108457"/>
                  </a:lnTo>
                  <a:lnTo>
                    <a:pt x="0" y="542289"/>
                  </a:lnTo>
                  <a:lnTo>
                    <a:pt x="8522" y="584525"/>
                  </a:lnTo>
                  <a:lnTo>
                    <a:pt x="31764" y="618997"/>
                  </a:lnTo>
                  <a:lnTo>
                    <a:pt x="66238" y="642231"/>
                  </a:lnTo>
                  <a:lnTo>
                    <a:pt x="108457" y="650747"/>
                  </a:lnTo>
                  <a:lnTo>
                    <a:pt x="7267702" y="650747"/>
                  </a:lnTo>
                  <a:lnTo>
                    <a:pt x="7309937" y="642231"/>
                  </a:lnTo>
                  <a:lnTo>
                    <a:pt x="7344409" y="618997"/>
                  </a:lnTo>
                  <a:lnTo>
                    <a:pt x="7367643" y="584525"/>
                  </a:lnTo>
                  <a:lnTo>
                    <a:pt x="7376159" y="542289"/>
                  </a:lnTo>
                  <a:lnTo>
                    <a:pt x="7376159" y="108457"/>
                  </a:lnTo>
                  <a:lnTo>
                    <a:pt x="7367643" y="66222"/>
                  </a:lnTo>
                  <a:lnTo>
                    <a:pt x="7344410" y="31749"/>
                  </a:lnTo>
                  <a:lnTo>
                    <a:pt x="7309937" y="8516"/>
                  </a:lnTo>
                  <a:lnTo>
                    <a:pt x="7267702"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76" name="Google Shape;76;p2"/>
            <p:cNvSpPr/>
            <p:nvPr/>
          </p:nvSpPr>
          <p:spPr>
            <a:xfrm>
              <a:off x="663702" y="4139946"/>
              <a:ext cx="7376159" cy="650875"/>
            </a:xfrm>
            <a:custGeom>
              <a:rect b="b" l="l" r="r" t="t"/>
              <a:pathLst>
                <a:path extrusionOk="0" h="650875" w="7376159">
                  <a:moveTo>
                    <a:pt x="0" y="108457"/>
                  </a:moveTo>
                  <a:lnTo>
                    <a:pt x="8522" y="66222"/>
                  </a:lnTo>
                  <a:lnTo>
                    <a:pt x="31764" y="31749"/>
                  </a:lnTo>
                  <a:lnTo>
                    <a:pt x="66238" y="8516"/>
                  </a:lnTo>
                  <a:lnTo>
                    <a:pt x="108457" y="0"/>
                  </a:lnTo>
                  <a:lnTo>
                    <a:pt x="7267702" y="0"/>
                  </a:lnTo>
                  <a:lnTo>
                    <a:pt x="7309937" y="8516"/>
                  </a:lnTo>
                  <a:lnTo>
                    <a:pt x="7344410" y="31749"/>
                  </a:lnTo>
                  <a:lnTo>
                    <a:pt x="7367643" y="66222"/>
                  </a:lnTo>
                  <a:lnTo>
                    <a:pt x="7376159" y="108457"/>
                  </a:lnTo>
                  <a:lnTo>
                    <a:pt x="7376159" y="542289"/>
                  </a:lnTo>
                  <a:lnTo>
                    <a:pt x="7367643" y="584525"/>
                  </a:lnTo>
                  <a:lnTo>
                    <a:pt x="7344409" y="618997"/>
                  </a:lnTo>
                  <a:lnTo>
                    <a:pt x="7309937" y="642231"/>
                  </a:lnTo>
                  <a:lnTo>
                    <a:pt x="7267702" y="650747"/>
                  </a:lnTo>
                  <a:lnTo>
                    <a:pt x="108457" y="650747"/>
                  </a:lnTo>
                  <a:lnTo>
                    <a:pt x="66238" y="642231"/>
                  </a:lnTo>
                  <a:lnTo>
                    <a:pt x="31764" y="618997"/>
                  </a:lnTo>
                  <a:lnTo>
                    <a:pt x="8522" y="584525"/>
                  </a:lnTo>
                  <a:lnTo>
                    <a:pt x="0" y="542289"/>
                  </a:lnTo>
                  <a:lnTo>
                    <a:pt x="0" y="108457"/>
                  </a:lnTo>
                  <a:close/>
                </a:path>
              </a:pathLst>
            </a:custGeom>
            <a:noFill/>
            <a:ln cap="flat" cmpd="sng" w="254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grpSp>
        <p:nvGrpSpPr>
          <p:cNvPr id="77" name="Google Shape;77;p2"/>
          <p:cNvGrpSpPr/>
          <p:nvPr/>
        </p:nvGrpSpPr>
        <p:grpSpPr>
          <a:xfrm>
            <a:off x="229361" y="5138165"/>
            <a:ext cx="8686800" cy="879602"/>
            <a:chOff x="229361" y="5138165"/>
            <a:chExt cx="8686800" cy="879602"/>
          </a:xfrm>
        </p:grpSpPr>
        <p:sp>
          <p:nvSpPr>
            <p:cNvPr id="78" name="Google Shape;78;p2"/>
            <p:cNvSpPr/>
            <p:nvPr/>
          </p:nvSpPr>
          <p:spPr>
            <a:xfrm>
              <a:off x="229361" y="5462777"/>
              <a:ext cx="8686800" cy="554990"/>
            </a:xfrm>
            <a:custGeom>
              <a:rect b="b" l="l" r="r" t="t"/>
              <a:pathLst>
                <a:path extrusionOk="0" h="554989" w="8686800">
                  <a:moveTo>
                    <a:pt x="0" y="554736"/>
                  </a:moveTo>
                  <a:lnTo>
                    <a:pt x="8686800" y="554736"/>
                  </a:lnTo>
                  <a:lnTo>
                    <a:pt x="8686800" y="0"/>
                  </a:lnTo>
                  <a:lnTo>
                    <a:pt x="0" y="0"/>
                  </a:lnTo>
                  <a:lnTo>
                    <a:pt x="0" y="554736"/>
                  </a:lnTo>
                  <a:close/>
                </a:path>
              </a:pathLst>
            </a:custGeom>
            <a:noFill/>
            <a:ln cap="flat" cmpd="sng" w="25400">
              <a:solidFill>
                <a:srgbClr val="333399"/>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79" name="Google Shape;79;p2"/>
            <p:cNvSpPr/>
            <p:nvPr/>
          </p:nvSpPr>
          <p:spPr>
            <a:xfrm>
              <a:off x="663702" y="5138165"/>
              <a:ext cx="7376159" cy="649605"/>
            </a:xfrm>
            <a:custGeom>
              <a:rect b="b" l="l" r="r" t="t"/>
              <a:pathLst>
                <a:path extrusionOk="0" h="649604" w="7376159">
                  <a:moveTo>
                    <a:pt x="7267956" y="0"/>
                  </a:moveTo>
                  <a:lnTo>
                    <a:pt x="108204" y="0"/>
                  </a:lnTo>
                  <a:lnTo>
                    <a:pt x="66088" y="8495"/>
                  </a:lnTo>
                  <a:lnTo>
                    <a:pt x="31694" y="31670"/>
                  </a:lnTo>
                  <a:lnTo>
                    <a:pt x="8504" y="66061"/>
                  </a:lnTo>
                  <a:lnTo>
                    <a:pt x="0" y="108203"/>
                  </a:lnTo>
                  <a:lnTo>
                    <a:pt x="0" y="541019"/>
                  </a:lnTo>
                  <a:lnTo>
                    <a:pt x="8504" y="583135"/>
                  </a:lnTo>
                  <a:lnTo>
                    <a:pt x="31694" y="617529"/>
                  </a:lnTo>
                  <a:lnTo>
                    <a:pt x="66088" y="640719"/>
                  </a:lnTo>
                  <a:lnTo>
                    <a:pt x="108204" y="649223"/>
                  </a:lnTo>
                  <a:lnTo>
                    <a:pt x="7267956" y="649223"/>
                  </a:lnTo>
                  <a:lnTo>
                    <a:pt x="7310098" y="640719"/>
                  </a:lnTo>
                  <a:lnTo>
                    <a:pt x="7344489" y="617529"/>
                  </a:lnTo>
                  <a:lnTo>
                    <a:pt x="7367664" y="583135"/>
                  </a:lnTo>
                  <a:lnTo>
                    <a:pt x="7376159" y="541019"/>
                  </a:lnTo>
                  <a:lnTo>
                    <a:pt x="7376159" y="108203"/>
                  </a:lnTo>
                  <a:lnTo>
                    <a:pt x="7367664" y="66061"/>
                  </a:lnTo>
                  <a:lnTo>
                    <a:pt x="7344489" y="31670"/>
                  </a:lnTo>
                  <a:lnTo>
                    <a:pt x="7310098" y="8495"/>
                  </a:lnTo>
                  <a:lnTo>
                    <a:pt x="7267956"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80" name="Google Shape;80;p2"/>
            <p:cNvSpPr/>
            <p:nvPr/>
          </p:nvSpPr>
          <p:spPr>
            <a:xfrm>
              <a:off x="663702" y="5138165"/>
              <a:ext cx="7376159" cy="649605"/>
            </a:xfrm>
            <a:custGeom>
              <a:rect b="b" l="l" r="r" t="t"/>
              <a:pathLst>
                <a:path extrusionOk="0" h="649604" w="7376159">
                  <a:moveTo>
                    <a:pt x="0" y="108203"/>
                  </a:moveTo>
                  <a:lnTo>
                    <a:pt x="8504" y="66061"/>
                  </a:lnTo>
                  <a:lnTo>
                    <a:pt x="31694" y="31670"/>
                  </a:lnTo>
                  <a:lnTo>
                    <a:pt x="66088" y="8495"/>
                  </a:lnTo>
                  <a:lnTo>
                    <a:pt x="108204" y="0"/>
                  </a:lnTo>
                  <a:lnTo>
                    <a:pt x="7267956" y="0"/>
                  </a:lnTo>
                  <a:lnTo>
                    <a:pt x="7310098" y="8495"/>
                  </a:lnTo>
                  <a:lnTo>
                    <a:pt x="7344489" y="31670"/>
                  </a:lnTo>
                  <a:lnTo>
                    <a:pt x="7367664" y="66061"/>
                  </a:lnTo>
                  <a:lnTo>
                    <a:pt x="7376159" y="108203"/>
                  </a:lnTo>
                  <a:lnTo>
                    <a:pt x="7376159" y="541019"/>
                  </a:lnTo>
                  <a:lnTo>
                    <a:pt x="7367664" y="583135"/>
                  </a:lnTo>
                  <a:lnTo>
                    <a:pt x="7344489" y="617529"/>
                  </a:lnTo>
                  <a:lnTo>
                    <a:pt x="7310098" y="640719"/>
                  </a:lnTo>
                  <a:lnTo>
                    <a:pt x="7267956" y="649223"/>
                  </a:lnTo>
                  <a:lnTo>
                    <a:pt x="108204" y="649223"/>
                  </a:lnTo>
                  <a:lnTo>
                    <a:pt x="66088" y="640719"/>
                  </a:lnTo>
                  <a:lnTo>
                    <a:pt x="31694" y="617529"/>
                  </a:lnTo>
                  <a:lnTo>
                    <a:pt x="8504" y="583135"/>
                  </a:lnTo>
                  <a:lnTo>
                    <a:pt x="0" y="541019"/>
                  </a:lnTo>
                  <a:lnTo>
                    <a:pt x="0" y="108203"/>
                  </a:lnTo>
                  <a:close/>
                </a:path>
              </a:pathLst>
            </a:custGeom>
            <a:noFill/>
            <a:ln cap="flat" cmpd="sng" w="25400">
              <a:solidFill>
                <a:srgbClr val="FFFFFF"/>
              </a:solidFill>
              <a:prstDash val="solid"/>
              <a:round/>
              <a:headEnd len="sm" w="sm" type="none"/>
              <a:tailEnd len="sm" w="sm" type="none"/>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grpSp>
      <p:sp>
        <p:nvSpPr>
          <p:cNvPr id="81" name="Google Shape;81;p2"/>
          <p:cNvSpPr txBox="1"/>
          <p:nvPr>
            <p:ph idx="1" type="body"/>
          </p:nvPr>
        </p:nvSpPr>
        <p:spPr>
          <a:xfrm>
            <a:off x="912063" y="1173607"/>
            <a:ext cx="5078700" cy="4620300"/>
          </a:xfrm>
          <a:prstGeom prst="rect">
            <a:avLst/>
          </a:prstGeom>
          <a:noFill/>
          <a:ln>
            <a:noFill/>
          </a:ln>
        </p:spPr>
        <p:txBody>
          <a:bodyPr anchorCtr="0" anchor="t" bIns="0" lIns="0" spcFirstLastPara="1" rIns="0" wrap="square" tIns="13325">
            <a:spAutoFit/>
          </a:bodyPr>
          <a:lstStyle/>
          <a:p>
            <a:pPr indent="-398780" lvl="0" marL="411480" rtl="0" algn="l">
              <a:lnSpc>
                <a:spcPct val="100000"/>
              </a:lnSpc>
              <a:spcBef>
                <a:spcPts val="0"/>
              </a:spcBef>
              <a:spcAft>
                <a:spcPts val="0"/>
              </a:spcAft>
              <a:buClr>
                <a:schemeClr val="lt1"/>
              </a:buClr>
              <a:buSzPts val="3200"/>
              <a:buFont typeface="Times New Roman"/>
              <a:buAutoNum type="arabicPeriod"/>
            </a:pPr>
            <a:r>
              <a:rPr lang="en-US"/>
              <a:t>Tổng quan đề tài nghiên cứu</a:t>
            </a:r>
            <a:endParaRPr/>
          </a:p>
          <a:p>
            <a:pPr indent="0" lvl="0" marL="0" rtl="0" algn="l">
              <a:lnSpc>
                <a:spcPct val="100000"/>
              </a:lnSpc>
              <a:spcBef>
                <a:spcPts val="335"/>
              </a:spcBef>
              <a:spcAft>
                <a:spcPts val="0"/>
              </a:spcAft>
              <a:buClr>
                <a:srgbClr val="FFFFFF"/>
              </a:buClr>
              <a:buSzPts val="3200"/>
              <a:buFont typeface="Times New Roman"/>
              <a:buNone/>
            </a:pPr>
            <a:r>
              <a:t/>
            </a:r>
            <a:endParaRPr/>
          </a:p>
          <a:p>
            <a:pPr indent="-406400" lvl="0" marL="419100" rtl="0" algn="l">
              <a:lnSpc>
                <a:spcPct val="100000"/>
              </a:lnSpc>
              <a:spcBef>
                <a:spcPts val="0"/>
              </a:spcBef>
              <a:spcAft>
                <a:spcPts val="0"/>
              </a:spcAft>
              <a:buClr>
                <a:schemeClr val="lt1"/>
              </a:buClr>
              <a:buSzPts val="3200"/>
              <a:buFont typeface="Times New Roman"/>
              <a:buAutoNum type="arabicPeriod"/>
            </a:pPr>
            <a:r>
              <a:rPr lang="en-US"/>
              <a:t>Tổng quan tài liệu</a:t>
            </a:r>
            <a:endParaRPr/>
          </a:p>
          <a:p>
            <a:pPr indent="0" lvl="0" marL="0" rtl="0" algn="l">
              <a:lnSpc>
                <a:spcPct val="100000"/>
              </a:lnSpc>
              <a:spcBef>
                <a:spcPts val="340"/>
              </a:spcBef>
              <a:spcAft>
                <a:spcPts val="0"/>
              </a:spcAft>
              <a:buClr>
                <a:srgbClr val="FFFFFF"/>
              </a:buClr>
              <a:buSzPts val="3200"/>
              <a:buFont typeface="Times New Roman"/>
              <a:buNone/>
            </a:pPr>
            <a:r>
              <a:t/>
            </a:r>
            <a:endParaRPr/>
          </a:p>
          <a:p>
            <a:pPr indent="-406400" lvl="0" marL="419100" rtl="0" algn="l">
              <a:lnSpc>
                <a:spcPct val="100000"/>
              </a:lnSpc>
              <a:spcBef>
                <a:spcPts val="0"/>
              </a:spcBef>
              <a:spcAft>
                <a:spcPts val="0"/>
              </a:spcAft>
              <a:buClr>
                <a:schemeClr val="lt1"/>
              </a:buClr>
              <a:buSzPts val="3200"/>
              <a:buFont typeface="Times New Roman"/>
              <a:buAutoNum type="arabicPeriod"/>
            </a:pPr>
            <a:r>
              <a:rPr lang="en-US"/>
              <a:t>N</a:t>
            </a:r>
            <a:r>
              <a:rPr lang="en-US"/>
              <a:t>ội dung nghiên cứu</a:t>
            </a:r>
            <a:endParaRPr/>
          </a:p>
          <a:p>
            <a:pPr indent="0" lvl="0" marL="0" rtl="0" algn="l">
              <a:lnSpc>
                <a:spcPct val="100000"/>
              </a:lnSpc>
              <a:spcBef>
                <a:spcPts val="340"/>
              </a:spcBef>
              <a:spcAft>
                <a:spcPts val="0"/>
              </a:spcAft>
              <a:buClr>
                <a:srgbClr val="FFFFFF"/>
              </a:buClr>
              <a:buSzPts val="3200"/>
              <a:buFont typeface="Times New Roman"/>
              <a:buNone/>
            </a:pPr>
            <a:r>
              <a:t/>
            </a:r>
            <a:endParaRPr/>
          </a:p>
          <a:p>
            <a:pPr indent="-406400" lvl="0" marL="419100" rtl="0" algn="l">
              <a:lnSpc>
                <a:spcPct val="100000"/>
              </a:lnSpc>
              <a:spcBef>
                <a:spcPts val="0"/>
              </a:spcBef>
              <a:spcAft>
                <a:spcPts val="0"/>
              </a:spcAft>
              <a:buClr>
                <a:schemeClr val="lt1"/>
              </a:buClr>
              <a:buSzPts val="3200"/>
              <a:buFont typeface="Times New Roman"/>
              <a:buAutoNum type="arabicPeriod"/>
            </a:pPr>
            <a:r>
              <a:rPr lang="en-US"/>
              <a:t>Kết quả thực nghiệm</a:t>
            </a:r>
            <a:endParaRPr/>
          </a:p>
          <a:p>
            <a:pPr indent="0" lvl="0" marL="0" rtl="0" algn="l">
              <a:lnSpc>
                <a:spcPct val="100000"/>
              </a:lnSpc>
              <a:spcBef>
                <a:spcPts val="340"/>
              </a:spcBef>
              <a:spcAft>
                <a:spcPts val="0"/>
              </a:spcAft>
              <a:buClr>
                <a:srgbClr val="FFFFFF"/>
              </a:buClr>
              <a:buSzPts val="3200"/>
              <a:buFont typeface="Times New Roman"/>
              <a:buNone/>
            </a:pPr>
            <a:r>
              <a:t/>
            </a:r>
            <a:endParaRPr/>
          </a:p>
          <a:p>
            <a:pPr indent="-406400" lvl="0" marL="419100" rtl="0" algn="l">
              <a:lnSpc>
                <a:spcPct val="100000"/>
              </a:lnSpc>
              <a:spcBef>
                <a:spcPts val="0"/>
              </a:spcBef>
              <a:spcAft>
                <a:spcPts val="0"/>
              </a:spcAft>
              <a:buClr>
                <a:schemeClr val="lt1"/>
              </a:buClr>
              <a:buSzPts val="3200"/>
              <a:buFont typeface="Times New Roman"/>
              <a:buAutoNum type="arabicPeriod"/>
            </a:pPr>
            <a:r>
              <a:rPr lang="en-US"/>
              <a:t>Kết luận đề tài</a:t>
            </a:r>
            <a:endParaRPr/>
          </a:p>
        </p:txBody>
      </p:sp>
      <p:sp>
        <p:nvSpPr>
          <p:cNvPr id="82" name="Google Shape;82;p2"/>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g35bbde39ac8_0_117"/>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3. Nội dung nghiên cứu</a:t>
            </a:r>
            <a:endParaRPr/>
          </a:p>
        </p:txBody>
      </p:sp>
      <p:sp>
        <p:nvSpPr>
          <p:cNvPr id="222" name="Google Shape;222;g35bbde39ac8_0_117"/>
          <p:cNvSpPr txBox="1"/>
          <p:nvPr/>
        </p:nvSpPr>
        <p:spPr>
          <a:xfrm>
            <a:off x="104100" y="1055850"/>
            <a:ext cx="3749400" cy="43593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Xử lý overfitting</a:t>
            </a:r>
            <a:endParaRPr sz="2500">
              <a:solidFill>
                <a:schemeClr val="dk1"/>
              </a:solidFill>
              <a:latin typeface="Times New Roman"/>
              <a:ea typeface="Times New Roman"/>
              <a:cs typeface="Times New Roman"/>
              <a:sym typeface="Times New Roman"/>
            </a:endParaRPr>
          </a:p>
          <a:p>
            <a:pPr indent="-387350" lvl="0" marL="457200"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Phương pháp regularization (phương pháp điều chỉnh)</a:t>
            </a:r>
            <a:endParaRPr sz="2500">
              <a:solidFill>
                <a:schemeClr val="dk1"/>
              </a:solidFill>
              <a:latin typeface="Times New Roman"/>
              <a:ea typeface="Times New Roman"/>
              <a:cs typeface="Times New Roman"/>
              <a:sym typeface="Times New Roman"/>
            </a:endParaRPr>
          </a:p>
          <a:p>
            <a:pPr indent="-387350" lvl="0" marL="457200" marR="5080" rtl="0" algn="l">
              <a:lnSpc>
                <a:spcPct val="180000"/>
              </a:lnSpc>
              <a:spcBef>
                <a:spcPts val="445"/>
              </a:spcBef>
              <a:spcAft>
                <a:spcPts val="0"/>
              </a:spcAft>
              <a:buClr>
                <a:schemeClr val="dk1"/>
              </a:buClr>
              <a:buSzPts val="2500"/>
              <a:buFont typeface="Times New Roman"/>
              <a:buChar char="•"/>
            </a:pPr>
            <a:r>
              <a:rPr lang="en-US" sz="2500">
                <a:solidFill>
                  <a:schemeClr val="dk1"/>
                </a:solidFill>
                <a:latin typeface="Times New Roman"/>
                <a:ea typeface="Times New Roman"/>
                <a:cs typeface="Times New Roman"/>
                <a:sym typeface="Times New Roman"/>
              </a:rPr>
              <a:t>Giúp cho loss không bị giảm nhanh, mô hình tránh bị overfitting.</a:t>
            </a:r>
            <a:endParaRPr sz="2500">
              <a:solidFill>
                <a:schemeClr val="dk1"/>
              </a:solidFill>
              <a:latin typeface="Times New Roman"/>
              <a:ea typeface="Times New Roman"/>
              <a:cs typeface="Times New Roman"/>
              <a:sym typeface="Times New Roman"/>
            </a:endParaRPr>
          </a:p>
        </p:txBody>
      </p:sp>
      <p:sp>
        <p:nvSpPr>
          <p:cNvPr id="223" name="Google Shape;223;g35bbde39ac8_0_117"/>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pic>
        <p:nvPicPr>
          <p:cNvPr id="224" name="Google Shape;224;g35bbde39ac8_0_117"/>
          <p:cNvPicPr preferRelativeResize="0"/>
          <p:nvPr/>
        </p:nvPicPr>
        <p:blipFill>
          <a:blip r:embed="rId3">
            <a:alphaModFix/>
          </a:blip>
          <a:stretch>
            <a:fillRect/>
          </a:stretch>
        </p:blipFill>
        <p:spPr>
          <a:xfrm>
            <a:off x="3853486" y="1495786"/>
            <a:ext cx="5110425" cy="1675975"/>
          </a:xfrm>
          <a:prstGeom prst="rect">
            <a:avLst/>
          </a:prstGeom>
          <a:noFill/>
          <a:ln>
            <a:noFill/>
          </a:ln>
        </p:spPr>
      </p:pic>
      <p:sp>
        <p:nvSpPr>
          <p:cNvPr id="225" name="Google Shape;225;g35bbde39ac8_0_117"/>
          <p:cNvSpPr txBox="1"/>
          <p:nvPr/>
        </p:nvSpPr>
        <p:spPr>
          <a:xfrm>
            <a:off x="4750313" y="3171750"/>
            <a:ext cx="3316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n-US" sz="1200">
                <a:solidFill>
                  <a:schemeClr val="dk1"/>
                </a:solidFill>
                <a:latin typeface="Times New Roman"/>
                <a:ea typeface="Times New Roman"/>
                <a:cs typeface="Times New Roman"/>
                <a:sym typeface="Times New Roman"/>
              </a:rPr>
              <a:t>Hàm mất mát</a:t>
            </a:r>
            <a:endParaRPr sz="3200">
              <a:solidFill>
                <a:schemeClr val="lt1"/>
              </a:solidFill>
              <a:latin typeface="Times New Roman"/>
              <a:ea typeface="Times New Roman"/>
              <a:cs typeface="Times New Roman"/>
              <a:sym typeface="Times New Roman"/>
            </a:endParaRPr>
          </a:p>
        </p:txBody>
      </p:sp>
      <p:pic>
        <p:nvPicPr>
          <p:cNvPr id="226" name="Google Shape;226;g35bbde39ac8_0_117"/>
          <p:cNvPicPr preferRelativeResize="0"/>
          <p:nvPr/>
        </p:nvPicPr>
        <p:blipFill>
          <a:blip r:embed="rId4">
            <a:alphaModFix/>
          </a:blip>
          <a:stretch>
            <a:fillRect/>
          </a:stretch>
        </p:blipFill>
        <p:spPr>
          <a:xfrm>
            <a:off x="4271875" y="3688150"/>
            <a:ext cx="4273675" cy="1767700"/>
          </a:xfrm>
          <a:prstGeom prst="rect">
            <a:avLst/>
          </a:prstGeom>
          <a:noFill/>
          <a:ln>
            <a:noFill/>
          </a:ln>
        </p:spPr>
      </p:pic>
      <p:sp>
        <p:nvSpPr>
          <p:cNvPr id="227" name="Google Shape;227;g35bbde39ac8_0_117"/>
          <p:cNvSpPr txBox="1"/>
          <p:nvPr/>
        </p:nvSpPr>
        <p:spPr>
          <a:xfrm>
            <a:off x="4750300" y="5602950"/>
            <a:ext cx="3316800" cy="58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rgbClr val="000000"/>
              </a:buClr>
              <a:buSzPts val="1100"/>
              <a:buFont typeface="Arial"/>
              <a:buNone/>
            </a:pPr>
            <a:r>
              <a:rPr i="1" lang="en-US" sz="1200">
                <a:solidFill>
                  <a:schemeClr val="dk1"/>
                </a:solidFill>
                <a:latin typeface="Times New Roman"/>
                <a:ea typeface="Times New Roman"/>
                <a:cs typeface="Times New Roman"/>
                <a:sym typeface="Times New Roman"/>
              </a:rPr>
              <a:t>Hình ảnh minh họa mô hình học đúng cách và mô hình bị over fitting</a:t>
            </a:r>
            <a:endParaRPr sz="3200">
              <a:solidFill>
                <a:schemeClr val="lt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7"/>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4. </a:t>
            </a:r>
            <a:r>
              <a:rPr lang="en-US"/>
              <a:t>Kết quả thực nghiệm</a:t>
            </a:r>
            <a:endParaRPr/>
          </a:p>
        </p:txBody>
      </p:sp>
      <p:sp>
        <p:nvSpPr>
          <p:cNvPr id="233" name="Google Shape;233;p17"/>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234" name="Google Shape;234;p17"/>
          <p:cNvSpPr txBox="1"/>
          <p:nvPr/>
        </p:nvSpPr>
        <p:spPr>
          <a:xfrm>
            <a:off x="1593900" y="2490150"/>
            <a:ext cx="5956200" cy="1877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11000">
                <a:solidFill>
                  <a:schemeClr val="accent2"/>
                </a:solidFill>
                <a:latin typeface="Times New Roman"/>
                <a:ea typeface="Times New Roman"/>
                <a:cs typeface="Times New Roman"/>
                <a:sym typeface="Times New Roman"/>
              </a:rPr>
              <a:t>DEMO</a:t>
            </a:r>
            <a:endParaRPr b="1" sz="11000">
              <a:solidFill>
                <a:schemeClr val="accent2"/>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3363b48d500_0_28"/>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4. Kết quả thực nghiệm</a:t>
            </a:r>
            <a:endParaRPr/>
          </a:p>
        </p:txBody>
      </p:sp>
      <p:sp>
        <p:nvSpPr>
          <p:cNvPr id="240" name="Google Shape;240;g3363b48d500_0_28"/>
          <p:cNvSpPr txBox="1"/>
          <p:nvPr/>
        </p:nvSpPr>
        <p:spPr>
          <a:xfrm>
            <a:off x="421654" y="962100"/>
            <a:ext cx="8289900" cy="443100"/>
          </a:xfrm>
          <a:prstGeom prst="rect">
            <a:avLst/>
          </a:prstGeom>
          <a:noFill/>
          <a:ln>
            <a:noFill/>
          </a:ln>
        </p:spPr>
        <p:txBody>
          <a:bodyPr anchorCtr="0" anchor="t" bIns="0" lIns="0" spcFirstLastPara="1" rIns="0" wrap="square" tIns="12050">
            <a:spAutoFit/>
          </a:bodyPr>
          <a:lstStyle/>
          <a:p>
            <a:pPr indent="0" lvl="0" marL="127000" rtl="0" algn="l">
              <a:lnSpc>
                <a:spcPct val="100000"/>
              </a:lnSpc>
              <a:spcBef>
                <a:spcPts val="0"/>
              </a:spcBef>
              <a:spcAft>
                <a:spcPts val="0"/>
              </a:spcAft>
              <a:buNone/>
            </a:pPr>
            <a:r>
              <a:rPr b="1" lang="en-US" sz="2800">
                <a:latin typeface="Times New Roman"/>
                <a:ea typeface="Times New Roman"/>
                <a:cs typeface="Times New Roman"/>
                <a:sym typeface="Times New Roman"/>
              </a:rPr>
              <a:t>In-engine (Ảnh từ cùng mô hình và dataset ban đầu)</a:t>
            </a:r>
            <a:endParaRPr sz="2800">
              <a:latin typeface="Times New Roman"/>
              <a:ea typeface="Times New Roman"/>
              <a:cs typeface="Times New Roman"/>
              <a:sym typeface="Times New Roman"/>
            </a:endParaRPr>
          </a:p>
        </p:txBody>
      </p:sp>
      <p:sp>
        <p:nvSpPr>
          <p:cNvPr id="241" name="Google Shape;241;g3363b48d500_0_28"/>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graphicFrame>
        <p:nvGraphicFramePr>
          <p:cNvPr id="242" name="Google Shape;242;g3363b48d500_0_28"/>
          <p:cNvGraphicFramePr/>
          <p:nvPr/>
        </p:nvGraphicFramePr>
        <p:xfrm>
          <a:off x="952500" y="1613400"/>
          <a:ext cx="3000000" cy="3000000"/>
        </p:xfrm>
        <a:graphic>
          <a:graphicData uri="http://schemas.openxmlformats.org/drawingml/2006/table">
            <a:tbl>
              <a:tblPr>
                <a:noFill/>
                <a:tableStyleId>{3EB5BFA6-ABC1-4D03-B960-114ECBB7EAB0}</a:tableStyleId>
              </a:tblPr>
              <a:tblGrid>
                <a:gridCol w="898175"/>
                <a:gridCol w="2572050"/>
                <a:gridCol w="1010600"/>
                <a:gridCol w="1310375"/>
                <a:gridCol w="1447800"/>
              </a:tblGrid>
              <a:tr h="381000">
                <a:tc>
                  <a:txBody>
                    <a:bodyPr/>
                    <a:lstStyle/>
                    <a:p>
                      <a:pPr indent="0" lvl="0" marL="0" rtl="0" algn="ctr">
                        <a:lnSpc>
                          <a:spcPct val="115000"/>
                        </a:lnSpc>
                        <a:spcBef>
                          <a:spcPts val="0"/>
                        </a:spcBef>
                        <a:spcAft>
                          <a:spcPts val="0"/>
                        </a:spcAft>
                        <a:buNone/>
                      </a:pPr>
                      <a:r>
                        <a:rPr b="1" lang="en-US" sz="1200"/>
                        <a:t>Loại ảnh</a:t>
                      </a:r>
                      <a:endParaRPr b="1" sz="1200"/>
                    </a:p>
                  </a:txBody>
                  <a:tcPr marT="91425" marB="91425" marR="91425" marL="91425"/>
                </a:tc>
                <a:tc>
                  <a:txBody>
                    <a:bodyPr/>
                    <a:lstStyle/>
                    <a:p>
                      <a:pPr indent="0" lvl="0" marL="0" rtl="0" algn="ctr">
                        <a:lnSpc>
                          <a:spcPct val="115000"/>
                        </a:lnSpc>
                        <a:spcBef>
                          <a:spcPts val="0"/>
                        </a:spcBef>
                        <a:spcAft>
                          <a:spcPts val="0"/>
                        </a:spcAft>
                        <a:buNone/>
                      </a:pPr>
                      <a:r>
                        <a:rPr b="1" lang="en-US" sz="1200"/>
                        <a:t>Nguồn ảnh</a:t>
                      </a:r>
                      <a:endParaRPr b="1" sz="1200"/>
                    </a:p>
                  </a:txBody>
                  <a:tcPr marT="91425" marB="91425" marR="91425" marL="91425"/>
                </a:tc>
                <a:tc>
                  <a:txBody>
                    <a:bodyPr/>
                    <a:lstStyle/>
                    <a:p>
                      <a:pPr indent="0" lvl="0" marL="0" rtl="0" algn="ctr">
                        <a:lnSpc>
                          <a:spcPct val="115000"/>
                        </a:lnSpc>
                        <a:spcBef>
                          <a:spcPts val="0"/>
                        </a:spcBef>
                        <a:spcAft>
                          <a:spcPts val="0"/>
                        </a:spcAft>
                        <a:buNone/>
                      </a:pPr>
                      <a:r>
                        <a:rPr b="1" lang="en-US" sz="1200"/>
                        <a:t>Số ảnh</a:t>
                      </a:r>
                      <a:endParaRPr b="1" sz="1200"/>
                    </a:p>
                  </a:txBody>
                  <a:tcPr marT="91425" marB="91425" marR="91425" marL="91425"/>
                </a:tc>
                <a:tc>
                  <a:txBody>
                    <a:bodyPr/>
                    <a:lstStyle/>
                    <a:p>
                      <a:pPr indent="0" lvl="0" marL="0" rtl="0" algn="ctr">
                        <a:lnSpc>
                          <a:spcPct val="115000"/>
                        </a:lnSpc>
                        <a:spcBef>
                          <a:spcPts val="0"/>
                        </a:spcBef>
                        <a:spcAft>
                          <a:spcPts val="0"/>
                        </a:spcAft>
                        <a:buNone/>
                      </a:pPr>
                      <a:r>
                        <a:rPr b="1" lang="en-US" sz="1200"/>
                        <a:t>Dự đoán đúng</a:t>
                      </a:r>
                      <a:endParaRPr b="1" sz="1200"/>
                    </a:p>
                  </a:txBody>
                  <a:tcPr marT="91425" marB="91425" marR="91425" marL="91425"/>
                </a:tc>
                <a:tc>
                  <a:txBody>
                    <a:bodyPr/>
                    <a:lstStyle/>
                    <a:p>
                      <a:pPr indent="0" lvl="0" marL="0" rtl="0" algn="ctr">
                        <a:lnSpc>
                          <a:spcPct val="115000"/>
                        </a:lnSpc>
                        <a:spcBef>
                          <a:spcPts val="0"/>
                        </a:spcBef>
                        <a:spcAft>
                          <a:spcPts val="0"/>
                        </a:spcAft>
                        <a:buNone/>
                      </a:pPr>
                      <a:r>
                        <a:rPr b="1" lang="en-US" sz="1200"/>
                        <a:t>Độ chính xác</a:t>
                      </a:r>
                      <a:endParaRPr b="1" sz="1200"/>
                    </a:p>
                  </a:txBody>
                  <a:tcPr marT="91425" marB="91425" marR="91425" marL="91425"/>
                </a:tc>
              </a:tr>
              <a:tr h="381000">
                <a:tc>
                  <a:txBody>
                    <a:bodyPr/>
                    <a:lstStyle/>
                    <a:p>
                      <a:pPr indent="0" lvl="0" marL="0" rtl="0" algn="ctr">
                        <a:spcBef>
                          <a:spcPts val="0"/>
                        </a:spcBef>
                        <a:spcAft>
                          <a:spcPts val="0"/>
                        </a:spcAft>
                        <a:buNone/>
                      </a:pPr>
                      <a:r>
                        <a:rPr lang="en-US" sz="1500"/>
                        <a:t>Ảnh giả</a:t>
                      </a:r>
                      <a:endParaRPr sz="1500"/>
                    </a:p>
                  </a:txBody>
                  <a:tcPr marT="91425" marB="91425" marR="91425" marL="91425"/>
                </a:tc>
                <a:tc>
                  <a:txBody>
                    <a:bodyPr/>
                    <a:lstStyle/>
                    <a:p>
                      <a:pPr indent="0" lvl="0" marL="0" rtl="0" algn="ctr">
                        <a:spcBef>
                          <a:spcPts val="0"/>
                        </a:spcBef>
                        <a:spcAft>
                          <a:spcPts val="0"/>
                        </a:spcAft>
                        <a:buNone/>
                      </a:pPr>
                      <a:r>
                        <a:rPr lang="en-US" sz="1500"/>
                        <a:t>thispersondoesnotexist.com</a:t>
                      </a:r>
                      <a:endParaRPr sz="1500"/>
                    </a:p>
                  </a:txBody>
                  <a:tcPr marT="91425" marB="91425" marR="91425" marL="91425"/>
                </a:tc>
                <a:tc>
                  <a:txBody>
                    <a:bodyPr/>
                    <a:lstStyle/>
                    <a:p>
                      <a:pPr indent="0" lvl="0" marL="0" rtl="0" algn="ctr">
                        <a:spcBef>
                          <a:spcPts val="0"/>
                        </a:spcBef>
                        <a:spcAft>
                          <a:spcPts val="0"/>
                        </a:spcAft>
                        <a:buNone/>
                      </a:pPr>
                      <a:r>
                        <a:rPr lang="en-US" sz="1500"/>
                        <a:t>100</a:t>
                      </a:r>
                      <a:endParaRPr sz="1500"/>
                    </a:p>
                  </a:txBody>
                  <a:tcPr marT="91425" marB="91425" marR="91425" marL="91425"/>
                </a:tc>
                <a:tc>
                  <a:txBody>
                    <a:bodyPr/>
                    <a:lstStyle/>
                    <a:p>
                      <a:pPr indent="0" lvl="0" marL="0" rtl="0" algn="ctr">
                        <a:spcBef>
                          <a:spcPts val="0"/>
                        </a:spcBef>
                        <a:spcAft>
                          <a:spcPts val="0"/>
                        </a:spcAft>
                        <a:buNone/>
                      </a:pPr>
                      <a:r>
                        <a:rPr lang="en-US" sz="1500"/>
                        <a:t>99</a:t>
                      </a:r>
                      <a:endParaRPr sz="1500"/>
                    </a:p>
                  </a:txBody>
                  <a:tcPr marT="91425" marB="91425" marR="91425" marL="91425"/>
                </a:tc>
                <a:tc>
                  <a:txBody>
                    <a:bodyPr/>
                    <a:lstStyle/>
                    <a:p>
                      <a:pPr indent="0" lvl="0" marL="0" rtl="0" algn="ctr">
                        <a:spcBef>
                          <a:spcPts val="0"/>
                        </a:spcBef>
                        <a:spcAft>
                          <a:spcPts val="0"/>
                        </a:spcAft>
                        <a:buNone/>
                      </a:pPr>
                      <a:r>
                        <a:rPr b="1" lang="en-US" sz="1200"/>
                        <a:t>99.00%</a:t>
                      </a:r>
                      <a:endParaRPr b="1" sz="1200"/>
                    </a:p>
                  </a:txBody>
                  <a:tcPr marT="91425" marB="91425" marR="91425" marL="91425"/>
                </a:tc>
              </a:tr>
              <a:tr h="381000">
                <a:tc>
                  <a:txBody>
                    <a:bodyPr/>
                    <a:lstStyle/>
                    <a:p>
                      <a:pPr indent="0" lvl="0" marL="0" rtl="0" algn="ctr">
                        <a:spcBef>
                          <a:spcPts val="0"/>
                        </a:spcBef>
                        <a:spcAft>
                          <a:spcPts val="0"/>
                        </a:spcAft>
                        <a:buNone/>
                      </a:pPr>
                      <a:r>
                        <a:rPr lang="en-US" sz="1500"/>
                        <a:t>Ảnh thật</a:t>
                      </a:r>
                      <a:endParaRPr sz="1500"/>
                    </a:p>
                  </a:txBody>
                  <a:tcPr marT="91425" marB="91425" marR="91425" marL="91425"/>
                </a:tc>
                <a:tc>
                  <a:txBody>
                    <a:bodyPr/>
                    <a:lstStyle/>
                    <a:p>
                      <a:pPr indent="0" lvl="0" marL="0" rtl="0" algn="ctr">
                        <a:spcBef>
                          <a:spcPts val="0"/>
                        </a:spcBef>
                        <a:spcAft>
                          <a:spcPts val="0"/>
                        </a:spcAft>
                        <a:buNone/>
                      </a:pPr>
                      <a:r>
                        <a:rPr lang="en-US" sz="1500"/>
                        <a:t>Dataset gốc</a:t>
                      </a:r>
                      <a:endParaRPr sz="1500"/>
                    </a:p>
                  </a:txBody>
                  <a:tcPr marT="91425" marB="91425" marR="91425" marL="91425"/>
                </a:tc>
                <a:tc>
                  <a:txBody>
                    <a:bodyPr/>
                    <a:lstStyle/>
                    <a:p>
                      <a:pPr indent="0" lvl="0" marL="0" rtl="0" algn="ctr">
                        <a:spcBef>
                          <a:spcPts val="0"/>
                        </a:spcBef>
                        <a:spcAft>
                          <a:spcPts val="0"/>
                        </a:spcAft>
                        <a:buNone/>
                      </a:pPr>
                      <a:r>
                        <a:rPr lang="en-US" sz="1500"/>
                        <a:t>50</a:t>
                      </a:r>
                      <a:endParaRPr sz="1500"/>
                    </a:p>
                  </a:txBody>
                  <a:tcPr marT="91425" marB="91425" marR="91425" marL="91425"/>
                </a:tc>
                <a:tc>
                  <a:txBody>
                    <a:bodyPr/>
                    <a:lstStyle/>
                    <a:p>
                      <a:pPr indent="0" lvl="0" marL="0" rtl="0" algn="ctr">
                        <a:spcBef>
                          <a:spcPts val="0"/>
                        </a:spcBef>
                        <a:spcAft>
                          <a:spcPts val="0"/>
                        </a:spcAft>
                        <a:buNone/>
                      </a:pPr>
                      <a:r>
                        <a:rPr lang="en-US" sz="1500"/>
                        <a:t>48</a:t>
                      </a:r>
                      <a:endParaRPr sz="1500"/>
                    </a:p>
                  </a:txBody>
                  <a:tcPr marT="91425" marB="91425" marR="91425" marL="91425"/>
                </a:tc>
                <a:tc>
                  <a:txBody>
                    <a:bodyPr/>
                    <a:lstStyle/>
                    <a:p>
                      <a:pPr indent="0" lvl="0" marL="0" rtl="0" algn="ctr">
                        <a:spcBef>
                          <a:spcPts val="0"/>
                        </a:spcBef>
                        <a:spcAft>
                          <a:spcPts val="0"/>
                        </a:spcAft>
                        <a:buNone/>
                      </a:pPr>
                      <a:r>
                        <a:rPr b="1" lang="en-US" sz="1200"/>
                        <a:t>96.00%</a:t>
                      </a:r>
                      <a:endParaRPr b="1" sz="1200"/>
                    </a:p>
                  </a:txBody>
                  <a:tcPr marT="91425" marB="91425" marR="91425" marL="91425"/>
                </a:tc>
              </a:tr>
              <a:tr h="381000">
                <a:tc>
                  <a:txBody>
                    <a:bodyPr/>
                    <a:lstStyle/>
                    <a:p>
                      <a:pPr indent="0" lvl="0" marL="0" rtl="0" algn="ctr">
                        <a:spcBef>
                          <a:spcPts val="0"/>
                        </a:spcBef>
                        <a:spcAft>
                          <a:spcPts val="0"/>
                        </a:spcAft>
                        <a:buNone/>
                      </a:pPr>
                      <a:r>
                        <a:rPr lang="en-US" sz="1500"/>
                        <a:t>Ảnh giả</a:t>
                      </a:r>
                      <a:endParaRPr sz="1500"/>
                    </a:p>
                  </a:txBody>
                  <a:tcPr marT="91425" marB="91425" marR="91425" marL="91425"/>
                </a:tc>
                <a:tc>
                  <a:txBody>
                    <a:bodyPr/>
                    <a:lstStyle/>
                    <a:p>
                      <a:pPr indent="0" lvl="0" marL="0" rtl="0" algn="ctr">
                        <a:spcBef>
                          <a:spcPts val="0"/>
                        </a:spcBef>
                        <a:spcAft>
                          <a:spcPts val="0"/>
                        </a:spcAft>
                        <a:buNone/>
                      </a:pPr>
                      <a:r>
                        <a:rPr lang="en-US" sz="1500"/>
                        <a:t>Sinh bởi mô hình tạo dataset</a:t>
                      </a:r>
                      <a:endParaRPr sz="1500"/>
                    </a:p>
                  </a:txBody>
                  <a:tcPr marT="91425" marB="91425" marR="91425" marL="91425"/>
                </a:tc>
                <a:tc>
                  <a:txBody>
                    <a:bodyPr/>
                    <a:lstStyle/>
                    <a:p>
                      <a:pPr indent="0" lvl="0" marL="0" rtl="0" algn="ctr">
                        <a:spcBef>
                          <a:spcPts val="0"/>
                        </a:spcBef>
                        <a:spcAft>
                          <a:spcPts val="0"/>
                        </a:spcAft>
                        <a:buNone/>
                      </a:pPr>
                      <a:r>
                        <a:rPr lang="en-US" sz="1500"/>
                        <a:t>50</a:t>
                      </a:r>
                      <a:endParaRPr sz="1500"/>
                    </a:p>
                  </a:txBody>
                  <a:tcPr marT="91425" marB="91425" marR="91425" marL="91425"/>
                </a:tc>
                <a:tc>
                  <a:txBody>
                    <a:bodyPr/>
                    <a:lstStyle/>
                    <a:p>
                      <a:pPr indent="0" lvl="0" marL="0" rtl="0" algn="ctr">
                        <a:spcBef>
                          <a:spcPts val="0"/>
                        </a:spcBef>
                        <a:spcAft>
                          <a:spcPts val="0"/>
                        </a:spcAft>
                        <a:buNone/>
                      </a:pPr>
                      <a:r>
                        <a:rPr lang="en-US" sz="1500"/>
                        <a:t>49</a:t>
                      </a:r>
                      <a:endParaRPr sz="1500"/>
                    </a:p>
                  </a:txBody>
                  <a:tcPr marT="91425" marB="91425" marR="91425" marL="91425"/>
                </a:tc>
                <a:tc>
                  <a:txBody>
                    <a:bodyPr/>
                    <a:lstStyle/>
                    <a:p>
                      <a:pPr indent="0" lvl="0" marL="0" rtl="0" algn="ctr">
                        <a:spcBef>
                          <a:spcPts val="0"/>
                        </a:spcBef>
                        <a:spcAft>
                          <a:spcPts val="0"/>
                        </a:spcAft>
                        <a:buNone/>
                      </a:pPr>
                      <a:r>
                        <a:rPr b="1" lang="en-US" sz="1200"/>
                        <a:t>98.00%</a:t>
                      </a:r>
                      <a:endParaRPr b="1" sz="1200"/>
                    </a:p>
                  </a:txBody>
                  <a:tcPr marT="91425" marB="91425" marR="91425" marL="91425"/>
                </a:tc>
              </a:tr>
            </a:tbl>
          </a:graphicData>
        </a:graphic>
      </p:graphicFrame>
      <p:sp>
        <p:nvSpPr>
          <p:cNvPr id="243" name="Google Shape;243;g3363b48d500_0_28"/>
          <p:cNvSpPr txBox="1"/>
          <p:nvPr/>
        </p:nvSpPr>
        <p:spPr>
          <a:xfrm>
            <a:off x="499704" y="3947225"/>
            <a:ext cx="8289900" cy="443100"/>
          </a:xfrm>
          <a:prstGeom prst="rect">
            <a:avLst/>
          </a:prstGeom>
          <a:noFill/>
          <a:ln>
            <a:noFill/>
          </a:ln>
        </p:spPr>
        <p:txBody>
          <a:bodyPr anchorCtr="0" anchor="t" bIns="0" lIns="0" spcFirstLastPara="1" rIns="0" wrap="square" tIns="12050">
            <a:spAutoFit/>
          </a:bodyPr>
          <a:lstStyle/>
          <a:p>
            <a:pPr indent="0" lvl="0" marL="127000" rtl="0" algn="l">
              <a:lnSpc>
                <a:spcPct val="100000"/>
              </a:lnSpc>
              <a:spcBef>
                <a:spcPts val="0"/>
              </a:spcBef>
              <a:spcAft>
                <a:spcPts val="0"/>
              </a:spcAft>
              <a:buNone/>
            </a:pPr>
            <a:r>
              <a:rPr b="1" lang="en-US" sz="2800">
                <a:latin typeface="Times New Roman"/>
                <a:ea typeface="Times New Roman"/>
                <a:cs typeface="Times New Roman"/>
                <a:sym typeface="Times New Roman"/>
              </a:rPr>
              <a:t>Out-engine (Ảnh từ mô hình khác và nguồn ngoài)</a:t>
            </a:r>
            <a:endParaRPr sz="2800">
              <a:latin typeface="Times New Roman"/>
              <a:ea typeface="Times New Roman"/>
              <a:cs typeface="Times New Roman"/>
              <a:sym typeface="Times New Roman"/>
            </a:endParaRPr>
          </a:p>
        </p:txBody>
      </p:sp>
      <p:graphicFrame>
        <p:nvGraphicFramePr>
          <p:cNvPr id="244" name="Google Shape;244;g3363b48d500_0_28"/>
          <p:cNvGraphicFramePr/>
          <p:nvPr/>
        </p:nvGraphicFramePr>
        <p:xfrm>
          <a:off x="1030550" y="4598525"/>
          <a:ext cx="3000000" cy="3000000"/>
        </p:xfrm>
        <a:graphic>
          <a:graphicData uri="http://schemas.openxmlformats.org/drawingml/2006/table">
            <a:tbl>
              <a:tblPr>
                <a:noFill/>
                <a:tableStyleId>{3EB5BFA6-ABC1-4D03-B960-114ECBB7EAB0}</a:tableStyleId>
              </a:tblPr>
              <a:tblGrid>
                <a:gridCol w="1447800"/>
                <a:gridCol w="1447800"/>
                <a:gridCol w="1447800"/>
                <a:gridCol w="1447800"/>
                <a:gridCol w="1447800"/>
              </a:tblGrid>
              <a:tr h="381000">
                <a:tc>
                  <a:txBody>
                    <a:bodyPr/>
                    <a:lstStyle/>
                    <a:p>
                      <a:pPr indent="0" lvl="0" marL="0" rtl="0" algn="ctr">
                        <a:lnSpc>
                          <a:spcPct val="115000"/>
                        </a:lnSpc>
                        <a:spcBef>
                          <a:spcPts val="0"/>
                        </a:spcBef>
                        <a:spcAft>
                          <a:spcPts val="0"/>
                        </a:spcAft>
                        <a:buNone/>
                      </a:pPr>
                      <a:r>
                        <a:rPr b="1" lang="en-US" sz="1100"/>
                        <a:t>Loại ảnh</a:t>
                      </a:r>
                      <a:endParaRPr b="1" sz="1100"/>
                    </a:p>
                  </a:txBody>
                  <a:tcPr marT="91425" marB="91425" marR="91425" marL="91425"/>
                </a:tc>
                <a:tc>
                  <a:txBody>
                    <a:bodyPr/>
                    <a:lstStyle/>
                    <a:p>
                      <a:pPr indent="0" lvl="0" marL="0" rtl="0" algn="ctr">
                        <a:lnSpc>
                          <a:spcPct val="115000"/>
                        </a:lnSpc>
                        <a:spcBef>
                          <a:spcPts val="0"/>
                        </a:spcBef>
                        <a:spcAft>
                          <a:spcPts val="0"/>
                        </a:spcAft>
                        <a:buNone/>
                      </a:pPr>
                      <a:r>
                        <a:rPr b="1" lang="en-US" sz="1100"/>
                        <a:t>Nguồn ảnh</a:t>
                      </a:r>
                      <a:endParaRPr b="1" sz="1100"/>
                    </a:p>
                  </a:txBody>
                  <a:tcPr marT="91425" marB="91425" marR="91425" marL="91425"/>
                </a:tc>
                <a:tc>
                  <a:txBody>
                    <a:bodyPr/>
                    <a:lstStyle/>
                    <a:p>
                      <a:pPr indent="0" lvl="0" marL="0" rtl="0" algn="ctr">
                        <a:lnSpc>
                          <a:spcPct val="115000"/>
                        </a:lnSpc>
                        <a:spcBef>
                          <a:spcPts val="0"/>
                        </a:spcBef>
                        <a:spcAft>
                          <a:spcPts val="0"/>
                        </a:spcAft>
                        <a:buNone/>
                      </a:pPr>
                      <a:r>
                        <a:rPr b="1" lang="en-US" sz="1100"/>
                        <a:t>Số ảnh</a:t>
                      </a:r>
                      <a:endParaRPr b="1" sz="1100"/>
                    </a:p>
                  </a:txBody>
                  <a:tcPr marT="91425" marB="91425" marR="91425" marL="91425"/>
                </a:tc>
                <a:tc>
                  <a:txBody>
                    <a:bodyPr/>
                    <a:lstStyle/>
                    <a:p>
                      <a:pPr indent="0" lvl="0" marL="0" rtl="0" algn="ctr">
                        <a:lnSpc>
                          <a:spcPct val="115000"/>
                        </a:lnSpc>
                        <a:spcBef>
                          <a:spcPts val="0"/>
                        </a:spcBef>
                        <a:spcAft>
                          <a:spcPts val="0"/>
                        </a:spcAft>
                        <a:buNone/>
                      </a:pPr>
                      <a:r>
                        <a:rPr b="1" lang="en-US" sz="1100"/>
                        <a:t>Dự đoán đúng</a:t>
                      </a:r>
                      <a:endParaRPr b="1" sz="1100"/>
                    </a:p>
                  </a:txBody>
                  <a:tcPr marT="91425" marB="91425" marR="91425" marL="91425"/>
                </a:tc>
                <a:tc>
                  <a:txBody>
                    <a:bodyPr/>
                    <a:lstStyle/>
                    <a:p>
                      <a:pPr indent="0" lvl="0" marL="0" rtl="0" algn="ctr">
                        <a:lnSpc>
                          <a:spcPct val="115000"/>
                        </a:lnSpc>
                        <a:spcBef>
                          <a:spcPts val="0"/>
                        </a:spcBef>
                        <a:spcAft>
                          <a:spcPts val="0"/>
                        </a:spcAft>
                        <a:buNone/>
                      </a:pPr>
                      <a:r>
                        <a:rPr b="1" lang="en-US" sz="1100"/>
                        <a:t>Độ chính xác</a:t>
                      </a:r>
                      <a:endParaRPr b="1" sz="1100"/>
                    </a:p>
                  </a:txBody>
                  <a:tcPr marT="91425" marB="91425" marR="91425" marL="91425"/>
                </a:tc>
              </a:tr>
              <a:tr h="381000">
                <a:tc>
                  <a:txBody>
                    <a:bodyPr/>
                    <a:lstStyle/>
                    <a:p>
                      <a:pPr indent="0" lvl="0" marL="0" rtl="0" algn="l">
                        <a:spcBef>
                          <a:spcPts val="0"/>
                        </a:spcBef>
                        <a:spcAft>
                          <a:spcPts val="0"/>
                        </a:spcAft>
                        <a:buNone/>
                      </a:pPr>
                      <a:r>
                        <a:rPr lang="en-US"/>
                        <a:t>Ảnh thật</a:t>
                      </a:r>
                      <a:endParaRPr/>
                    </a:p>
                  </a:txBody>
                  <a:tcPr marT="91425" marB="91425" marR="91425" marL="91425"/>
                </a:tc>
                <a:tc>
                  <a:txBody>
                    <a:bodyPr/>
                    <a:lstStyle/>
                    <a:p>
                      <a:pPr indent="0" lvl="0" marL="0" rtl="0" algn="l">
                        <a:spcBef>
                          <a:spcPts val="0"/>
                        </a:spcBef>
                        <a:spcAft>
                          <a:spcPts val="0"/>
                        </a:spcAft>
                        <a:buNone/>
                      </a:pPr>
                      <a:r>
                        <a:rPr lang="en-US"/>
                        <a:t>Bộ dữ liệu VN-Celeb</a:t>
                      </a:r>
                      <a:endParaRPr/>
                    </a:p>
                  </a:txBody>
                  <a:tcPr marT="91425" marB="91425" marR="91425" marL="91425"/>
                </a:tc>
                <a:tc>
                  <a:txBody>
                    <a:bodyPr/>
                    <a:lstStyle/>
                    <a:p>
                      <a:pPr indent="0" lvl="0" marL="0" rtl="0" algn="l">
                        <a:spcBef>
                          <a:spcPts val="0"/>
                        </a:spcBef>
                        <a:spcAft>
                          <a:spcPts val="0"/>
                        </a:spcAft>
                        <a:buNone/>
                      </a:pPr>
                      <a:r>
                        <a:rPr lang="en-US"/>
                        <a:t>50</a:t>
                      </a:r>
                      <a:endParaRPr/>
                    </a:p>
                  </a:txBody>
                  <a:tcPr marT="91425" marB="91425" marR="91425" marL="91425"/>
                </a:tc>
                <a:tc>
                  <a:txBody>
                    <a:bodyPr/>
                    <a:lstStyle/>
                    <a:p>
                      <a:pPr indent="0" lvl="0" marL="0" rtl="0" algn="l">
                        <a:spcBef>
                          <a:spcPts val="0"/>
                        </a:spcBef>
                        <a:spcAft>
                          <a:spcPts val="0"/>
                        </a:spcAft>
                        <a:buNone/>
                      </a:pPr>
                      <a:r>
                        <a:rPr lang="en-US"/>
                        <a:t>45</a:t>
                      </a:r>
                      <a:endParaRPr/>
                    </a:p>
                  </a:txBody>
                  <a:tcPr marT="91425" marB="91425" marR="91425" marL="91425"/>
                </a:tc>
                <a:tc>
                  <a:txBody>
                    <a:bodyPr/>
                    <a:lstStyle/>
                    <a:p>
                      <a:pPr indent="0" lvl="0" marL="0" rtl="0" algn="l">
                        <a:spcBef>
                          <a:spcPts val="0"/>
                        </a:spcBef>
                        <a:spcAft>
                          <a:spcPts val="0"/>
                        </a:spcAft>
                        <a:buNone/>
                      </a:pPr>
                      <a:r>
                        <a:rPr b="1" lang="en-US" sz="1100"/>
                        <a:t>90.00%</a:t>
                      </a:r>
                      <a:endParaRPr b="1" sz="1100"/>
                    </a:p>
                  </a:txBody>
                  <a:tcPr marT="91425" marB="91425" marR="91425" marL="91425"/>
                </a:tc>
              </a:tr>
              <a:tr h="381000">
                <a:tc>
                  <a:txBody>
                    <a:bodyPr/>
                    <a:lstStyle/>
                    <a:p>
                      <a:pPr indent="0" lvl="0" marL="0" rtl="0" algn="l">
                        <a:spcBef>
                          <a:spcPts val="0"/>
                        </a:spcBef>
                        <a:spcAft>
                          <a:spcPts val="0"/>
                        </a:spcAft>
                        <a:buNone/>
                      </a:pPr>
                      <a:r>
                        <a:rPr lang="en-US"/>
                        <a:t>Ảnh giả</a:t>
                      </a:r>
                      <a:endParaRPr/>
                    </a:p>
                  </a:txBody>
                  <a:tcPr marT="91425" marB="91425" marR="91425" marL="91425"/>
                </a:tc>
                <a:tc>
                  <a:txBody>
                    <a:bodyPr/>
                    <a:lstStyle/>
                    <a:p>
                      <a:pPr indent="0" lvl="0" marL="0" rtl="0" algn="l">
                        <a:spcBef>
                          <a:spcPts val="0"/>
                        </a:spcBef>
                        <a:spcAft>
                          <a:spcPts val="0"/>
                        </a:spcAft>
                        <a:buNone/>
                      </a:pPr>
                      <a:r>
                        <a:rPr lang="en-US"/>
                        <a:t>Ảnh AI từ nhiều nguồn khác</a:t>
                      </a:r>
                      <a:endParaRPr/>
                    </a:p>
                  </a:txBody>
                  <a:tcPr marT="91425" marB="91425" marR="91425" marL="91425"/>
                </a:tc>
                <a:tc>
                  <a:txBody>
                    <a:bodyPr/>
                    <a:lstStyle/>
                    <a:p>
                      <a:pPr indent="0" lvl="0" marL="0" rtl="0" algn="l">
                        <a:spcBef>
                          <a:spcPts val="0"/>
                        </a:spcBef>
                        <a:spcAft>
                          <a:spcPts val="0"/>
                        </a:spcAft>
                        <a:buNone/>
                      </a:pPr>
                      <a:r>
                        <a:rPr lang="en-US"/>
                        <a:t>50</a:t>
                      </a:r>
                      <a:endParaRPr/>
                    </a:p>
                  </a:txBody>
                  <a:tcPr marT="91425" marB="91425" marR="91425" marL="91425"/>
                </a:tc>
                <a:tc>
                  <a:txBody>
                    <a:bodyPr/>
                    <a:lstStyle/>
                    <a:p>
                      <a:pPr indent="0" lvl="0" marL="0" rtl="0" algn="l">
                        <a:spcBef>
                          <a:spcPts val="0"/>
                        </a:spcBef>
                        <a:spcAft>
                          <a:spcPts val="0"/>
                        </a:spcAft>
                        <a:buNone/>
                      </a:pPr>
                      <a:r>
                        <a:rPr lang="en-US"/>
                        <a:t>45</a:t>
                      </a:r>
                      <a:endParaRPr/>
                    </a:p>
                  </a:txBody>
                  <a:tcPr marT="91425" marB="91425" marR="91425" marL="91425"/>
                </a:tc>
                <a:tc>
                  <a:txBody>
                    <a:bodyPr/>
                    <a:lstStyle/>
                    <a:p>
                      <a:pPr indent="0" lvl="0" marL="0" rtl="0" algn="l">
                        <a:spcBef>
                          <a:spcPts val="0"/>
                        </a:spcBef>
                        <a:spcAft>
                          <a:spcPts val="0"/>
                        </a:spcAft>
                        <a:buNone/>
                      </a:pPr>
                      <a:r>
                        <a:rPr b="1" lang="en-US" sz="1100"/>
                        <a:t>90.00%</a:t>
                      </a:r>
                      <a:endParaRPr b="1" sz="1100"/>
                    </a:p>
                  </a:txBody>
                  <a:tcPr marT="91425" marB="91425" marR="91425" marL="91425"/>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g35bbde39ac8_0_169"/>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4. Kết quả thực nghiệm</a:t>
            </a:r>
            <a:endParaRPr/>
          </a:p>
        </p:txBody>
      </p:sp>
      <p:sp>
        <p:nvSpPr>
          <p:cNvPr id="250" name="Google Shape;250;g35bbde39ac8_0_169"/>
          <p:cNvSpPr txBox="1"/>
          <p:nvPr/>
        </p:nvSpPr>
        <p:spPr>
          <a:xfrm>
            <a:off x="421654" y="962100"/>
            <a:ext cx="8289900" cy="443100"/>
          </a:xfrm>
          <a:prstGeom prst="rect">
            <a:avLst/>
          </a:prstGeom>
          <a:noFill/>
          <a:ln>
            <a:noFill/>
          </a:ln>
        </p:spPr>
        <p:txBody>
          <a:bodyPr anchorCtr="0" anchor="t" bIns="0" lIns="0" spcFirstLastPara="1" rIns="0" wrap="square" tIns="12050">
            <a:spAutoFit/>
          </a:bodyPr>
          <a:lstStyle/>
          <a:p>
            <a:pPr indent="0" lvl="0" marL="127000" rtl="0" algn="l">
              <a:lnSpc>
                <a:spcPct val="100000"/>
              </a:lnSpc>
              <a:spcBef>
                <a:spcPts val="0"/>
              </a:spcBef>
              <a:spcAft>
                <a:spcPts val="0"/>
              </a:spcAft>
              <a:buNone/>
            </a:pPr>
            <a:r>
              <a:rPr b="1" lang="en-US" sz="2800">
                <a:latin typeface="Times New Roman"/>
                <a:ea typeface="Times New Roman"/>
                <a:cs typeface="Times New Roman"/>
                <a:sym typeface="Times New Roman"/>
              </a:rPr>
              <a:t>Đánh giá mô hình</a:t>
            </a:r>
            <a:endParaRPr sz="2800">
              <a:latin typeface="Times New Roman"/>
              <a:ea typeface="Times New Roman"/>
              <a:cs typeface="Times New Roman"/>
              <a:sym typeface="Times New Roman"/>
            </a:endParaRPr>
          </a:p>
        </p:txBody>
      </p:sp>
      <p:sp>
        <p:nvSpPr>
          <p:cNvPr id="251" name="Google Shape;251;g35bbde39ac8_0_169"/>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graphicFrame>
        <p:nvGraphicFramePr>
          <p:cNvPr id="252" name="Google Shape;252;g35bbde39ac8_0_169"/>
          <p:cNvGraphicFramePr/>
          <p:nvPr/>
        </p:nvGraphicFramePr>
        <p:xfrm>
          <a:off x="636325" y="2114275"/>
          <a:ext cx="3000000" cy="3000000"/>
        </p:xfrm>
        <a:graphic>
          <a:graphicData uri="http://schemas.openxmlformats.org/drawingml/2006/table">
            <a:tbl>
              <a:tblPr>
                <a:noFill/>
                <a:tableStyleId>{3EB5BFA6-ABC1-4D03-B960-114ECBB7EAB0}</a:tableStyleId>
              </a:tblPr>
              <a:tblGrid>
                <a:gridCol w="3810500"/>
                <a:gridCol w="2061650"/>
                <a:gridCol w="1999175"/>
              </a:tblGrid>
              <a:tr h="516375">
                <a:tc>
                  <a:txBody>
                    <a:bodyPr/>
                    <a:lstStyle/>
                    <a:p>
                      <a:pPr indent="0" lvl="0" marL="0" rtl="0" algn="ctr">
                        <a:lnSpc>
                          <a:spcPct val="115000"/>
                        </a:lnSpc>
                        <a:spcBef>
                          <a:spcPts val="0"/>
                        </a:spcBef>
                        <a:spcAft>
                          <a:spcPts val="0"/>
                        </a:spcAft>
                        <a:buNone/>
                      </a:pPr>
                      <a:r>
                        <a:rPr lang="en-US" sz="2600">
                          <a:latin typeface="Times New Roman"/>
                          <a:ea typeface="Times New Roman"/>
                          <a:cs typeface="Times New Roman"/>
                          <a:sym typeface="Times New Roman"/>
                        </a:rPr>
                        <a:t>Điều kiện</a:t>
                      </a:r>
                      <a:endParaRPr sz="26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600">
                          <a:latin typeface="Times New Roman"/>
                          <a:ea typeface="Times New Roman"/>
                          <a:cs typeface="Times New Roman"/>
                          <a:sym typeface="Times New Roman"/>
                        </a:rPr>
                        <a:t>TPR (%)</a:t>
                      </a:r>
                      <a:endParaRPr sz="26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600">
                          <a:latin typeface="Times New Roman"/>
                          <a:ea typeface="Times New Roman"/>
                          <a:cs typeface="Times New Roman"/>
                          <a:sym typeface="Times New Roman"/>
                        </a:rPr>
                        <a:t>F1 Score</a:t>
                      </a:r>
                      <a:endParaRPr sz="26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r>
              <a:tr h="447525">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Huấn luyện (face)</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100.0</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0.998</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r>
              <a:tr h="447525">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Đánh giá (in-engine)</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98.0</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0.989</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r>
              <a:tr h="632250">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Đánh giá (out-of-engine)</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90.0</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0.947</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r>
              <a:tr h="632250">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Ảnh không phải gương mặt</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0.0</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2000">
                          <a:latin typeface="Times New Roman"/>
                          <a:ea typeface="Times New Roman"/>
                          <a:cs typeface="Times New Roman"/>
                          <a:sym typeface="Times New Roman"/>
                        </a:rPr>
                        <a:t>0.000</a:t>
                      </a:r>
                      <a:endParaRPr sz="2000">
                        <a:latin typeface="Times New Roman"/>
                        <a:ea typeface="Times New Roman"/>
                        <a:cs typeface="Times New Roman"/>
                        <a:sym typeface="Times New Roman"/>
                      </a:endParaRPr>
                    </a:p>
                  </a:txBody>
                  <a:tcPr marT="190500" marB="190500" marR="190500" marL="190500" anchor="ctr">
                    <a:lnL cap="flat" cmpd="sng" w="12700">
                      <a:solidFill>
                        <a:srgbClr val="252022"/>
                      </a:solidFill>
                      <a:prstDash val="solid"/>
                      <a:round/>
                      <a:headEnd len="sm" w="sm" type="none"/>
                      <a:tailEnd len="sm" w="sm" type="none"/>
                    </a:lnL>
                    <a:lnR cap="flat" cmpd="sng" w="12700">
                      <a:solidFill>
                        <a:srgbClr val="252022"/>
                      </a:solidFill>
                      <a:prstDash val="solid"/>
                      <a:round/>
                      <a:headEnd len="sm" w="sm" type="none"/>
                      <a:tailEnd len="sm" w="sm" type="none"/>
                    </a:lnR>
                    <a:lnT cap="flat" cmpd="sng" w="12700">
                      <a:solidFill>
                        <a:srgbClr val="252022"/>
                      </a:solidFill>
                      <a:prstDash val="solid"/>
                      <a:round/>
                      <a:headEnd len="sm" w="sm" type="none"/>
                      <a:tailEnd len="sm" w="sm" type="none"/>
                    </a:lnT>
                    <a:lnB cap="flat" cmpd="sng" w="12700">
                      <a:solidFill>
                        <a:srgbClr val="252022"/>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8"/>
          <p:cNvSpPr txBox="1"/>
          <p:nvPr>
            <p:ph type="title"/>
          </p:nvPr>
        </p:nvSpPr>
        <p:spPr>
          <a:xfrm>
            <a:off x="281431" y="162255"/>
            <a:ext cx="6135116" cy="51435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5. Kết luận đề tài</a:t>
            </a:r>
            <a:endParaRPr/>
          </a:p>
        </p:txBody>
      </p:sp>
      <p:sp>
        <p:nvSpPr>
          <p:cNvPr id="258" name="Google Shape;258;p18"/>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259" name="Google Shape;259;p18"/>
          <p:cNvSpPr txBox="1"/>
          <p:nvPr/>
        </p:nvSpPr>
        <p:spPr>
          <a:xfrm>
            <a:off x="535940" y="962101"/>
            <a:ext cx="8303400" cy="5481000"/>
          </a:xfrm>
          <a:prstGeom prst="rect">
            <a:avLst/>
          </a:prstGeom>
          <a:noFill/>
          <a:ln>
            <a:noFill/>
          </a:ln>
        </p:spPr>
        <p:txBody>
          <a:bodyPr anchorCtr="0" anchor="t" bIns="0" lIns="0" spcFirstLastPara="1" rIns="0" wrap="square" tIns="12050">
            <a:spAutoFit/>
          </a:bodyPr>
          <a:lstStyle/>
          <a:p>
            <a:pPr indent="0" lvl="0" marL="12700" rtl="0" algn="just">
              <a:lnSpc>
                <a:spcPct val="100000"/>
              </a:lnSpc>
              <a:spcBef>
                <a:spcPts val="0"/>
              </a:spcBef>
              <a:spcAft>
                <a:spcPts val="0"/>
              </a:spcAft>
              <a:buNone/>
            </a:pPr>
            <a:r>
              <a:rPr b="1" lang="en-US" sz="2500">
                <a:latin typeface="Times New Roman"/>
                <a:ea typeface="Times New Roman"/>
                <a:cs typeface="Times New Roman"/>
                <a:sym typeface="Times New Roman"/>
              </a:rPr>
              <a:t>Kết luận và </a:t>
            </a:r>
            <a:r>
              <a:rPr b="1" lang="en-US" sz="2500">
                <a:latin typeface="Times New Roman"/>
                <a:ea typeface="Times New Roman"/>
                <a:cs typeface="Times New Roman"/>
                <a:sym typeface="Times New Roman"/>
              </a:rPr>
              <a:t>đề xuất</a:t>
            </a:r>
            <a:endParaRPr sz="2500">
              <a:latin typeface="Times New Roman"/>
              <a:ea typeface="Times New Roman"/>
              <a:cs typeface="Times New Roman"/>
              <a:sym typeface="Times New Roman"/>
            </a:endParaRPr>
          </a:p>
          <a:p>
            <a:pPr indent="-252094" lvl="0" marL="283210" marR="6350" rtl="0" algn="just">
              <a:lnSpc>
                <a:spcPct val="150000"/>
              </a:lnSpc>
              <a:spcBef>
                <a:spcPts val="635"/>
              </a:spcBef>
              <a:spcAft>
                <a:spcPts val="0"/>
              </a:spcAft>
              <a:buSzPts val="2500"/>
              <a:buFont typeface="Arial"/>
              <a:buChar char="•"/>
            </a:pPr>
            <a:r>
              <a:rPr lang="en-US" sz="2500">
                <a:latin typeface="Times New Roman"/>
                <a:ea typeface="Times New Roman"/>
                <a:cs typeface="Times New Roman"/>
                <a:sym typeface="Times New Roman"/>
              </a:rPr>
              <a:t>Đề tài đã xây dựng thành công một mô hình học sâu (EfficientNet-B1) có khả năng phân loại ảnh thật và ảnh do AI tạo ra với độ chính xác trên 93%. Tuy nhiên, mô hình vẫn còn hạn chế trong việc xử lý các ảnh giả phức tạp hơn được tạo ra bởi các kỹ thuật AI mới.</a:t>
            </a:r>
            <a:endParaRPr sz="2500">
              <a:latin typeface="Times New Roman"/>
              <a:ea typeface="Times New Roman"/>
              <a:cs typeface="Times New Roman"/>
              <a:sym typeface="Times New Roman"/>
            </a:endParaRPr>
          </a:p>
          <a:p>
            <a:pPr indent="-252094" lvl="0" marL="283210" marR="5080" rtl="0" algn="just">
              <a:lnSpc>
                <a:spcPct val="150000"/>
              </a:lnSpc>
              <a:spcBef>
                <a:spcPts val="0"/>
              </a:spcBef>
              <a:spcAft>
                <a:spcPts val="0"/>
              </a:spcAft>
              <a:buSzPts val="2500"/>
              <a:buFont typeface="Arial"/>
              <a:buChar char="•"/>
            </a:pPr>
            <a:r>
              <a:rPr lang="en-US" sz="2500">
                <a:latin typeface="Times New Roman"/>
                <a:ea typeface="Times New Roman"/>
                <a:cs typeface="Times New Roman"/>
                <a:sym typeface="Times New Roman"/>
              </a:rPr>
              <a:t>Mở rộng dữ liệu huấn luyện với ảnh thật và giả từ nhiều nguồn, mô hình AI khác nhau để tăng tính tổng quát. Tích hợp các kỹ thuật nâng cao như attention mechanism, phân tích tần số hoặc sử dụng các mô hình hiện đại hơn như Transformer.</a:t>
            </a:r>
            <a:endParaRPr sz="2500">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1"/>
          <p:cNvSpPr txBox="1"/>
          <p:nvPr/>
        </p:nvSpPr>
        <p:spPr>
          <a:xfrm>
            <a:off x="280517" y="2164161"/>
            <a:ext cx="8568000" cy="1860600"/>
          </a:xfrm>
          <a:prstGeom prst="rect">
            <a:avLst/>
          </a:prstGeom>
          <a:noFill/>
          <a:ln>
            <a:noFill/>
          </a:ln>
        </p:spPr>
        <p:txBody>
          <a:bodyPr anchorCtr="0" anchor="t" bIns="0" lIns="0" spcFirstLastPara="1" rIns="0" wrap="square" tIns="13325">
            <a:spAutoFit/>
          </a:bodyPr>
          <a:lstStyle/>
          <a:p>
            <a:pPr indent="-264160" lvl="0" marL="276225" marR="5080" rtl="0" algn="ctr">
              <a:lnSpc>
                <a:spcPct val="150000"/>
              </a:lnSpc>
              <a:spcBef>
                <a:spcPts val="0"/>
              </a:spcBef>
              <a:spcAft>
                <a:spcPts val="0"/>
              </a:spcAft>
              <a:buNone/>
            </a:pPr>
            <a:r>
              <a:rPr b="1" lang="en-US" sz="4800">
                <a:solidFill>
                  <a:srgbClr val="FF0000"/>
                </a:solidFill>
                <a:latin typeface="Times New Roman"/>
                <a:ea typeface="Times New Roman"/>
                <a:cs typeface="Times New Roman"/>
                <a:sym typeface="Times New Roman"/>
              </a:rPr>
              <a:t>Cảm Ơn Thầy Và Các Bạn Đã Theo Dõi</a:t>
            </a:r>
            <a:endParaRPr sz="4800">
              <a:latin typeface="Times New Roman"/>
              <a:ea typeface="Times New Roman"/>
              <a:cs typeface="Times New Roman"/>
              <a:sym typeface="Times New Roman"/>
            </a:endParaRPr>
          </a:p>
        </p:txBody>
      </p:sp>
      <p:sp>
        <p:nvSpPr>
          <p:cNvPr id="265" name="Google Shape;265;p21"/>
          <p:cNvSpPr/>
          <p:nvPr/>
        </p:nvSpPr>
        <p:spPr>
          <a:xfrm>
            <a:off x="0" y="0"/>
            <a:ext cx="9144000" cy="914400"/>
          </a:xfrm>
          <a:custGeom>
            <a:rect b="b" l="l" r="r" t="t"/>
            <a:pathLst>
              <a:path extrusionOk="0" h="914400" w="9144000">
                <a:moveTo>
                  <a:pt x="9144000" y="0"/>
                </a:moveTo>
                <a:lnTo>
                  <a:pt x="0" y="0"/>
                </a:lnTo>
                <a:lnTo>
                  <a:pt x="0" y="914400"/>
                </a:lnTo>
                <a:lnTo>
                  <a:pt x="9144000" y="914400"/>
                </a:lnTo>
                <a:lnTo>
                  <a:pt x="9144000" y="0"/>
                </a:lnTo>
                <a:close/>
              </a:path>
            </a:pathLst>
          </a:custGeom>
          <a:solidFill>
            <a:srgbClr val="333399"/>
          </a:solidFill>
          <a:ln>
            <a:noFill/>
          </a:ln>
        </p:spPr>
        <p:txBody>
          <a:bodyPr anchorCtr="0" anchor="t" bIns="0" lIns="0" spcFirstLastPara="1" rIns="0" wrap="square" tIns="0">
            <a:noAutofit/>
          </a:bodyPr>
          <a:lstStyle/>
          <a:p>
            <a:pPr indent="0" lvl="0" marL="0" rtl="0" algn="l">
              <a:spcBef>
                <a:spcPts val="0"/>
              </a:spcBef>
              <a:spcAft>
                <a:spcPts val="0"/>
              </a:spcAft>
              <a:buNone/>
            </a:pPr>
            <a:r>
              <a:t/>
            </a:r>
            <a:endParaRPr sz="1800"/>
          </a:p>
        </p:txBody>
      </p:sp>
      <p:sp>
        <p:nvSpPr>
          <p:cNvPr id="266" name="Google Shape;266;p21"/>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3"/>
          <p:cNvSpPr txBox="1"/>
          <p:nvPr>
            <p:ph type="title"/>
          </p:nvPr>
        </p:nvSpPr>
        <p:spPr>
          <a:xfrm>
            <a:off x="281431" y="162255"/>
            <a:ext cx="6135116" cy="51435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1. Tổng quan đề tài nghiên cứu</a:t>
            </a:r>
            <a:endParaRPr/>
          </a:p>
        </p:txBody>
      </p:sp>
      <p:sp>
        <p:nvSpPr>
          <p:cNvPr id="88" name="Google Shape;88;p3"/>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89" name="Google Shape;89;p3"/>
          <p:cNvSpPr txBox="1"/>
          <p:nvPr/>
        </p:nvSpPr>
        <p:spPr>
          <a:xfrm>
            <a:off x="535940" y="962101"/>
            <a:ext cx="8303400" cy="46197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Tính cấp thiết đề tài</a:t>
            </a:r>
            <a:endParaRPr sz="2500">
              <a:latin typeface="Times New Roman"/>
              <a:ea typeface="Times New Roman"/>
              <a:cs typeface="Times New Roman"/>
              <a:sym typeface="Times New Roman"/>
            </a:endParaRPr>
          </a:p>
          <a:p>
            <a:pPr indent="-254000" lvl="0" marL="285115" marR="6985" rtl="0" algn="just">
              <a:lnSpc>
                <a:spcPct val="115000"/>
              </a:lnSpc>
              <a:spcBef>
                <a:spcPts val="635"/>
              </a:spcBef>
              <a:spcAft>
                <a:spcPts val="0"/>
              </a:spcAft>
              <a:buSzPts val="2500"/>
              <a:buFont typeface="Arial"/>
              <a:buChar char="•"/>
            </a:pPr>
            <a:r>
              <a:rPr lang="en-US" sz="2500">
                <a:latin typeface="Times New Roman"/>
                <a:ea typeface="Times New Roman"/>
                <a:cs typeface="Times New Roman"/>
                <a:sym typeface="Times New Roman"/>
              </a:rPr>
              <a:t>Sự phát triển nhanh của các mô hình AI tạo sinh như GAN, DALL·E, Midjourney khiến ảnh giả ngày càng chân thực, khó phân biệt với ảnh thật.</a:t>
            </a:r>
            <a:endParaRPr sz="2500">
              <a:latin typeface="Times New Roman"/>
              <a:ea typeface="Times New Roman"/>
              <a:cs typeface="Times New Roman"/>
              <a:sym typeface="Times New Roman"/>
            </a:endParaRPr>
          </a:p>
          <a:p>
            <a:pPr indent="-254000" lvl="0" marL="285115" marR="5080" rtl="0" algn="just">
              <a:lnSpc>
                <a:spcPct val="115000"/>
              </a:lnSpc>
              <a:spcBef>
                <a:spcPts val="0"/>
              </a:spcBef>
              <a:spcAft>
                <a:spcPts val="0"/>
              </a:spcAft>
              <a:buSzPts val="2500"/>
              <a:buFont typeface="Arial"/>
              <a:buChar char="•"/>
            </a:pPr>
            <a:r>
              <a:rPr lang="en-US" sz="2500">
                <a:latin typeface="Times New Roman"/>
                <a:ea typeface="Times New Roman"/>
                <a:cs typeface="Times New Roman"/>
                <a:sym typeface="Times New Roman"/>
              </a:rPr>
              <a:t>Điều này đặt ra mối lo ngại lớn về tính xác thực hình ảnh trên không gian mạng.</a:t>
            </a:r>
            <a:endParaRPr sz="2500">
              <a:latin typeface="Times New Roman"/>
              <a:ea typeface="Times New Roman"/>
              <a:cs typeface="Times New Roman"/>
              <a:sym typeface="Times New Roman"/>
            </a:endParaRPr>
          </a:p>
          <a:p>
            <a:pPr indent="-253365" lvl="0" marL="285115" rtl="0" algn="just">
              <a:lnSpc>
                <a:spcPct val="115000"/>
              </a:lnSpc>
              <a:spcBef>
                <a:spcPts val="1680"/>
              </a:spcBef>
              <a:spcAft>
                <a:spcPts val="0"/>
              </a:spcAft>
              <a:buSzPts val="2500"/>
              <a:buFont typeface="Arial"/>
              <a:buChar char="•"/>
            </a:pPr>
            <a:r>
              <a:rPr lang="en-US" sz="2500">
                <a:latin typeface="Times New Roman"/>
                <a:ea typeface="Times New Roman"/>
                <a:cs typeface="Times New Roman"/>
                <a:sym typeface="Times New Roman"/>
              </a:rPr>
              <a:t>Ảnh giả có thể bị lợi dụng để tung tin sai lệch, bôi nhọ danh dự, thao túng dư luận.</a:t>
            </a:r>
            <a:endParaRPr sz="2500">
              <a:latin typeface="Times New Roman"/>
              <a:ea typeface="Times New Roman"/>
              <a:cs typeface="Times New Roman"/>
              <a:sym typeface="Times New Roman"/>
            </a:endParaRPr>
          </a:p>
          <a:p>
            <a:pPr indent="-254000" lvl="0" marL="285115" marR="7620" rtl="0" algn="just">
              <a:lnSpc>
                <a:spcPct val="115000"/>
              </a:lnSpc>
              <a:spcBef>
                <a:spcPts val="5"/>
              </a:spcBef>
              <a:spcAft>
                <a:spcPts val="0"/>
              </a:spcAft>
              <a:buSzPts val="2500"/>
              <a:buFont typeface="Arial"/>
              <a:buChar char="•"/>
            </a:pPr>
            <a:r>
              <a:rPr lang="en-US" sz="2500">
                <a:latin typeface="Times New Roman"/>
                <a:ea typeface="Times New Roman"/>
                <a:cs typeface="Times New Roman"/>
                <a:sym typeface="Times New Roman"/>
              </a:rPr>
              <a:t>Vì vậy, nhu cầu phát hiện và xác minh ảnh do AI tạo ra ngày càng trở nên cấp thiết.</a:t>
            </a:r>
            <a:endParaRPr sz="25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6"/>
          <p:cNvSpPr txBox="1"/>
          <p:nvPr>
            <p:ph type="title"/>
          </p:nvPr>
        </p:nvSpPr>
        <p:spPr>
          <a:xfrm>
            <a:off x="281431" y="162255"/>
            <a:ext cx="6135116" cy="51435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1. Tổng quan đề tài nghiên cứu</a:t>
            </a:r>
            <a:endParaRPr/>
          </a:p>
        </p:txBody>
      </p:sp>
      <p:sp>
        <p:nvSpPr>
          <p:cNvPr id="95" name="Google Shape;95;p6"/>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96" name="Google Shape;96;p6"/>
          <p:cNvSpPr txBox="1"/>
          <p:nvPr/>
        </p:nvSpPr>
        <p:spPr>
          <a:xfrm>
            <a:off x="535940" y="962101"/>
            <a:ext cx="8300700" cy="47574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Mục tiêu nghiên cứu</a:t>
            </a:r>
            <a:endParaRPr sz="2500">
              <a:latin typeface="Times New Roman"/>
              <a:ea typeface="Times New Roman"/>
              <a:cs typeface="Times New Roman"/>
              <a:sym typeface="Times New Roman"/>
            </a:endParaRPr>
          </a:p>
          <a:p>
            <a:pPr indent="-254000" lvl="0" marL="285115" marR="5715" rtl="0" algn="l">
              <a:lnSpc>
                <a:spcPct val="150000"/>
              </a:lnSpc>
              <a:spcBef>
                <a:spcPts val="635"/>
              </a:spcBef>
              <a:spcAft>
                <a:spcPts val="0"/>
              </a:spcAft>
              <a:buSzPts val="2500"/>
              <a:buFont typeface="Arial"/>
              <a:buChar char="•"/>
            </a:pPr>
            <a:r>
              <a:rPr lang="en-US" sz="2500">
                <a:latin typeface="Times New Roman"/>
                <a:ea typeface="Times New Roman"/>
                <a:cs typeface="Times New Roman"/>
                <a:sym typeface="Times New Roman"/>
              </a:rPr>
              <a:t>Nghiên cứu tổng quan các phương pháp tạo sinh hình ảnh bằng AI, đặc biệt là GANs và các mô hình tiên tiến hiện nay.</a:t>
            </a:r>
            <a:endParaRPr sz="2500">
              <a:latin typeface="Times New Roman"/>
              <a:ea typeface="Times New Roman"/>
              <a:cs typeface="Times New Roman"/>
              <a:sym typeface="Times New Roman"/>
            </a:endParaRPr>
          </a:p>
          <a:p>
            <a:pPr indent="-254000" lvl="0" marL="285115" marR="5080" rtl="0" algn="l">
              <a:lnSpc>
                <a:spcPct val="150000"/>
              </a:lnSpc>
              <a:spcBef>
                <a:spcPts val="0"/>
              </a:spcBef>
              <a:spcAft>
                <a:spcPts val="0"/>
              </a:spcAft>
              <a:buSzPts val="2500"/>
              <a:buFont typeface="Arial"/>
              <a:buChar char="•"/>
            </a:pPr>
            <a:r>
              <a:rPr lang="en-US" sz="2500">
                <a:latin typeface="Times New Roman"/>
                <a:ea typeface="Times New Roman"/>
                <a:cs typeface="Times New Roman"/>
                <a:sym typeface="Times New Roman"/>
              </a:rPr>
              <a:t>Phân tích đặc điểm hình ảnh do AI tạo ra để xác định các dấu hiệu bất thường so với ảnh thật.</a:t>
            </a:r>
            <a:endParaRPr sz="2500">
              <a:latin typeface="Times New Roman"/>
              <a:ea typeface="Times New Roman"/>
              <a:cs typeface="Times New Roman"/>
              <a:sym typeface="Times New Roman"/>
            </a:endParaRPr>
          </a:p>
          <a:p>
            <a:pPr indent="-253365" lvl="0" marL="285115" rtl="0" algn="l">
              <a:lnSpc>
                <a:spcPct val="100000"/>
              </a:lnSpc>
              <a:spcBef>
                <a:spcPts val="1680"/>
              </a:spcBef>
              <a:spcAft>
                <a:spcPts val="0"/>
              </a:spcAft>
              <a:buSzPts val="2500"/>
              <a:buFont typeface="Arial"/>
              <a:buChar char="•"/>
            </a:pPr>
            <a:r>
              <a:rPr lang="en-US" sz="2500">
                <a:latin typeface="Times New Roman"/>
                <a:ea typeface="Times New Roman"/>
                <a:cs typeface="Times New Roman"/>
                <a:sym typeface="Times New Roman"/>
              </a:rPr>
              <a:t>Xây dựng mô hình phát hiện ảnh giả dựa trên kỹ thuật học máy hoặc học sâu.</a:t>
            </a:r>
            <a:endParaRPr sz="2500">
              <a:latin typeface="Times New Roman"/>
              <a:ea typeface="Times New Roman"/>
              <a:cs typeface="Times New Roman"/>
              <a:sym typeface="Times New Roman"/>
            </a:endParaRPr>
          </a:p>
          <a:p>
            <a:pPr indent="-253365" lvl="0" marL="285115" rtl="0" algn="l">
              <a:lnSpc>
                <a:spcPct val="100000"/>
              </a:lnSpc>
              <a:spcBef>
                <a:spcPts val="1680"/>
              </a:spcBef>
              <a:spcAft>
                <a:spcPts val="0"/>
              </a:spcAft>
              <a:buSzPts val="2500"/>
              <a:buFont typeface="Arial"/>
              <a:buChar char="•"/>
            </a:pPr>
            <a:r>
              <a:rPr lang="en-US" sz="2500">
                <a:latin typeface="Times New Roman"/>
                <a:ea typeface="Times New Roman"/>
                <a:cs typeface="Times New Roman"/>
                <a:sym typeface="Times New Roman"/>
              </a:rPr>
              <a:t>Đánh giá hiệu quả mô hình trên tập dữ liệu chuẩn và đề xuất hướng cải tiến tiếp theo.</a:t>
            </a:r>
            <a:endParaRPr sz="25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7"/>
          <p:cNvSpPr txBox="1"/>
          <p:nvPr>
            <p:ph type="title"/>
          </p:nvPr>
        </p:nvSpPr>
        <p:spPr>
          <a:xfrm>
            <a:off x="281431" y="162255"/>
            <a:ext cx="6135116" cy="51435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1. Tổng quan đề tài nghiên cứu</a:t>
            </a:r>
            <a:endParaRPr/>
          </a:p>
        </p:txBody>
      </p:sp>
      <p:sp>
        <p:nvSpPr>
          <p:cNvPr id="102" name="Google Shape;102;p7"/>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103" name="Google Shape;103;p7"/>
          <p:cNvSpPr txBox="1"/>
          <p:nvPr/>
        </p:nvSpPr>
        <p:spPr>
          <a:xfrm>
            <a:off x="535940" y="962101"/>
            <a:ext cx="8301900" cy="4326600"/>
          </a:xfrm>
          <a:prstGeom prst="rect">
            <a:avLst/>
          </a:prstGeom>
          <a:noFill/>
          <a:ln>
            <a:noFill/>
          </a:ln>
        </p:spPr>
        <p:txBody>
          <a:bodyPr anchorCtr="0" anchor="t" bIns="0" lIns="0" spcFirstLastPara="1" rIns="0" wrap="square" tIns="12050">
            <a:spAutoFit/>
          </a:bodyPr>
          <a:lstStyle/>
          <a:p>
            <a:pPr indent="0" lvl="0" marL="12700" rtl="0" algn="just">
              <a:lnSpc>
                <a:spcPct val="100000"/>
              </a:lnSpc>
              <a:spcBef>
                <a:spcPts val="0"/>
              </a:spcBef>
              <a:spcAft>
                <a:spcPts val="0"/>
              </a:spcAft>
              <a:buNone/>
            </a:pPr>
            <a:r>
              <a:rPr b="1" lang="en-US" sz="2500">
                <a:latin typeface="Times New Roman"/>
                <a:ea typeface="Times New Roman"/>
                <a:cs typeface="Times New Roman"/>
                <a:sym typeface="Times New Roman"/>
              </a:rPr>
              <a:t> Đối tượng và phạm vi nghiên cứu</a:t>
            </a:r>
            <a:endParaRPr sz="2500">
              <a:latin typeface="Times New Roman"/>
              <a:ea typeface="Times New Roman"/>
              <a:cs typeface="Times New Roman"/>
              <a:sym typeface="Times New Roman"/>
            </a:endParaRPr>
          </a:p>
          <a:p>
            <a:pPr indent="-252094" lvl="0" marL="283210" marR="5080" rtl="0" algn="just">
              <a:lnSpc>
                <a:spcPct val="150000"/>
              </a:lnSpc>
              <a:spcBef>
                <a:spcPts val="635"/>
              </a:spcBef>
              <a:spcAft>
                <a:spcPts val="0"/>
              </a:spcAft>
              <a:buSzPts val="2500"/>
              <a:buFont typeface="Arial"/>
              <a:buChar char="•"/>
            </a:pPr>
            <a:r>
              <a:rPr lang="en-US" sz="2500">
                <a:latin typeface="Times New Roman"/>
                <a:ea typeface="Times New Roman"/>
                <a:cs typeface="Times New Roman"/>
                <a:sym typeface="Times New Roman"/>
              </a:rPr>
              <a:t>Tập trung vào hình ảnh tĩnh (không xét đến video hoặc âm thanh).</a:t>
            </a:r>
            <a:endParaRPr sz="2500">
              <a:latin typeface="Times New Roman"/>
              <a:ea typeface="Times New Roman"/>
              <a:cs typeface="Times New Roman"/>
              <a:sym typeface="Times New Roman"/>
            </a:endParaRPr>
          </a:p>
          <a:p>
            <a:pPr indent="-252094" lvl="0" marL="283210" marR="5080" rtl="0" algn="just">
              <a:lnSpc>
                <a:spcPct val="150000"/>
              </a:lnSpc>
              <a:spcBef>
                <a:spcPts val="0"/>
              </a:spcBef>
              <a:spcAft>
                <a:spcPts val="0"/>
              </a:spcAft>
              <a:buSzPts val="2500"/>
              <a:buFont typeface="Arial"/>
              <a:buChar char="•"/>
            </a:pPr>
            <a:r>
              <a:rPr lang="en-US" sz="2500">
                <a:latin typeface="Times New Roman"/>
                <a:ea typeface="Times New Roman"/>
                <a:cs typeface="Times New Roman"/>
                <a:sym typeface="Times New Roman"/>
              </a:rPr>
              <a:t>Không đi sâu vào phương pháp phát hiện ở cấp độ phần cứng (ví dụ như cảm biến máy ảnh), mà chỉ phân tích và xử lý dữ liệu hình ảnh đã có sẵn.	</a:t>
            </a:r>
            <a:endParaRPr sz="2500">
              <a:latin typeface="Times New Roman"/>
              <a:ea typeface="Times New Roman"/>
              <a:cs typeface="Times New Roman"/>
              <a:sym typeface="Times New Roman"/>
            </a:endParaRPr>
          </a:p>
          <a:p>
            <a:pPr indent="-252094" lvl="0" marL="283210" marR="5080" rtl="0" algn="just">
              <a:lnSpc>
                <a:spcPct val="150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Chủ yếu sử dụng các mô hình học máy và học sâu trong xử lý ảnh.</a:t>
            </a:r>
            <a:endParaRPr sz="25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8"/>
          <p:cNvSpPr txBox="1"/>
          <p:nvPr>
            <p:ph type="title"/>
          </p:nvPr>
        </p:nvSpPr>
        <p:spPr>
          <a:xfrm>
            <a:off x="281431" y="162255"/>
            <a:ext cx="6135116" cy="51435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1. Tổng quan đề tài nghiên cứu</a:t>
            </a:r>
            <a:endParaRPr/>
          </a:p>
        </p:txBody>
      </p:sp>
      <p:sp>
        <p:nvSpPr>
          <p:cNvPr id="109" name="Google Shape;109;p8"/>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110" name="Google Shape;110;p8"/>
          <p:cNvSpPr txBox="1"/>
          <p:nvPr/>
        </p:nvSpPr>
        <p:spPr>
          <a:xfrm>
            <a:off x="535940" y="962101"/>
            <a:ext cx="8301900" cy="4903800"/>
          </a:xfrm>
          <a:prstGeom prst="rect">
            <a:avLst/>
          </a:prstGeom>
          <a:noFill/>
          <a:ln>
            <a:noFill/>
          </a:ln>
        </p:spPr>
        <p:txBody>
          <a:bodyPr anchorCtr="0" anchor="t" bIns="0" lIns="0" spcFirstLastPara="1" rIns="0" wrap="square" tIns="12050">
            <a:spAutoFit/>
          </a:bodyPr>
          <a:lstStyle/>
          <a:p>
            <a:pPr indent="0" lvl="0" marL="12700" rtl="0" algn="just">
              <a:lnSpc>
                <a:spcPct val="100000"/>
              </a:lnSpc>
              <a:spcBef>
                <a:spcPts val="0"/>
              </a:spcBef>
              <a:spcAft>
                <a:spcPts val="0"/>
              </a:spcAft>
              <a:buNone/>
            </a:pPr>
            <a:r>
              <a:rPr b="1" lang="en-US" sz="2500">
                <a:latin typeface="Times New Roman"/>
                <a:ea typeface="Times New Roman"/>
                <a:cs typeface="Times New Roman"/>
                <a:sym typeface="Times New Roman"/>
              </a:rPr>
              <a:t>Phương pháp nghiên cứu</a:t>
            </a:r>
            <a:endParaRPr sz="2500">
              <a:latin typeface="Times New Roman"/>
              <a:ea typeface="Times New Roman"/>
              <a:cs typeface="Times New Roman"/>
              <a:sym typeface="Times New Roman"/>
            </a:endParaRPr>
          </a:p>
          <a:p>
            <a:pPr indent="-252094" lvl="0" marL="283210" marR="5080" rtl="0" algn="just">
              <a:lnSpc>
                <a:spcPct val="150000"/>
              </a:lnSpc>
              <a:spcBef>
                <a:spcPts val="635"/>
              </a:spcBef>
              <a:spcAft>
                <a:spcPts val="0"/>
              </a:spcAft>
              <a:buSzPts val="2500"/>
              <a:buFont typeface="Arial"/>
              <a:buChar char="•"/>
            </a:pPr>
            <a:r>
              <a:rPr lang="en-US" sz="2500">
                <a:latin typeface="Times New Roman"/>
                <a:ea typeface="Times New Roman"/>
                <a:cs typeface="Times New Roman"/>
                <a:sym typeface="Times New Roman"/>
              </a:rPr>
              <a:t>Tìm hiểu các nghiên cứu và công trình học thuật về mô hình tạo sinh và phương pháp phát hiện ảnh giả.</a:t>
            </a:r>
            <a:endParaRPr sz="2500">
              <a:latin typeface="Times New Roman"/>
              <a:ea typeface="Times New Roman"/>
              <a:cs typeface="Times New Roman"/>
              <a:sym typeface="Times New Roman"/>
            </a:endParaRPr>
          </a:p>
          <a:p>
            <a:pPr indent="-252094" lvl="0" marL="283210" marR="5080" rtl="0" algn="just">
              <a:lnSpc>
                <a:spcPct val="150000"/>
              </a:lnSpc>
              <a:spcBef>
                <a:spcPts val="0"/>
              </a:spcBef>
              <a:spcAft>
                <a:spcPts val="0"/>
              </a:spcAft>
              <a:buSzPts val="2500"/>
              <a:buFont typeface="Arial"/>
              <a:buChar char="•"/>
            </a:pPr>
            <a:r>
              <a:rPr lang="en-US" sz="2500">
                <a:latin typeface="Times New Roman"/>
                <a:ea typeface="Times New Roman"/>
                <a:cs typeface="Times New Roman"/>
                <a:sym typeface="Times New Roman"/>
              </a:rPr>
              <a:t>Phân tích, so sánh đặc trưng giữa ảnh thật và ảnh AI để xác định điểm khác biệt.</a:t>
            </a:r>
            <a:endParaRPr sz="2500">
              <a:latin typeface="Times New Roman"/>
              <a:ea typeface="Times New Roman"/>
              <a:cs typeface="Times New Roman"/>
              <a:sym typeface="Times New Roman"/>
            </a:endParaRPr>
          </a:p>
          <a:p>
            <a:pPr indent="-252094" lvl="0" marL="283210" marR="5080" rtl="0" algn="just">
              <a:lnSpc>
                <a:spcPct val="150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Xây dựng và huấn luyện mô hình phát hiện ảnh giả bằng học máy hoặc học sâu.</a:t>
            </a:r>
            <a:endParaRPr sz="2500">
              <a:latin typeface="Times New Roman"/>
              <a:ea typeface="Times New Roman"/>
              <a:cs typeface="Times New Roman"/>
              <a:sym typeface="Times New Roman"/>
            </a:endParaRPr>
          </a:p>
          <a:p>
            <a:pPr indent="-252094" lvl="0" marL="283210" marR="5080" rtl="0" algn="just">
              <a:lnSpc>
                <a:spcPct val="150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Đánh giá hiệu quả mô hình bằng các chỉ số như Accuracy, Precision, Recall và F1-score.</a:t>
            </a:r>
            <a:endParaRPr sz="25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0"/>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2. </a:t>
            </a:r>
            <a:r>
              <a:rPr lang="en-US"/>
              <a:t>Tổng quan tài liệu</a:t>
            </a:r>
            <a:endParaRPr/>
          </a:p>
        </p:txBody>
      </p:sp>
      <p:sp>
        <p:nvSpPr>
          <p:cNvPr id="116" name="Google Shape;116;p10"/>
          <p:cNvSpPr txBox="1"/>
          <p:nvPr>
            <p:ph idx="12" type="sldNum"/>
          </p:nvPr>
        </p:nvSpPr>
        <p:spPr>
          <a:xfrm>
            <a:off x="8841740" y="6598538"/>
            <a:ext cx="261620" cy="22479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117" name="Google Shape;117;p10"/>
          <p:cNvSpPr txBox="1"/>
          <p:nvPr/>
        </p:nvSpPr>
        <p:spPr>
          <a:xfrm>
            <a:off x="535940" y="962101"/>
            <a:ext cx="8300100" cy="56766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Nghiên cứu ngoài nước</a:t>
            </a:r>
            <a:endParaRPr sz="2500">
              <a:latin typeface="Times New Roman"/>
              <a:ea typeface="Times New Roman"/>
              <a:cs typeface="Times New Roman"/>
              <a:sym typeface="Times New Roman"/>
            </a:endParaRPr>
          </a:p>
          <a:p>
            <a:pPr indent="0" lvl="0" marL="12700" rtl="0" algn="l">
              <a:lnSpc>
                <a:spcPct val="100000"/>
              </a:lnSpc>
              <a:spcBef>
                <a:spcPts val="2315"/>
              </a:spcBef>
              <a:spcAft>
                <a:spcPts val="0"/>
              </a:spcAft>
              <a:buNone/>
            </a:pPr>
            <a:r>
              <a:rPr lang="en-US" sz="2500">
                <a:latin typeface="Times New Roman"/>
                <a:ea typeface="Times New Roman"/>
                <a:cs typeface="Times New Roman"/>
                <a:sym typeface="Times New Roman"/>
              </a:rPr>
              <a:t>Các phương pháp phát hiện chính</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SzPts val="2500"/>
              <a:buFont typeface="Arial"/>
              <a:buChar char="•"/>
            </a:pPr>
            <a:r>
              <a:rPr lang="en-US" sz="2500">
                <a:latin typeface="Times New Roman"/>
                <a:ea typeface="Times New Roman"/>
                <a:cs typeface="Times New Roman"/>
                <a:sym typeface="Times New Roman"/>
              </a:rPr>
              <a:t>Các mô hình học sâu như ResNet, EfficientNet, XceptionNet được sử dụng để phân loại ảnh thật – giả với độ chính xác cao.</a:t>
            </a:r>
            <a:r>
              <a:rPr lang="en-US" sz="2500">
                <a:latin typeface="Times New Roman"/>
                <a:ea typeface="Times New Roman"/>
                <a:cs typeface="Times New Roman"/>
                <a:sym typeface="Times New Roman"/>
              </a:rPr>
              <a:t>trục </a:t>
            </a:r>
            <a:r>
              <a:rPr lang="en-US" sz="2500">
                <a:latin typeface="Cambria Math"/>
                <a:ea typeface="Cambria Math"/>
                <a:cs typeface="Cambria Math"/>
                <a:sym typeface="Cambria Math"/>
              </a:rPr>
              <a:t>𝑠</a:t>
            </a:r>
            <a:r>
              <a:rPr lang="en-US" sz="2500">
                <a:latin typeface="Times New Roman"/>
                <a:ea typeface="Times New Roman"/>
                <a:cs typeface="Times New Roman"/>
                <a:sym typeface="Times New Roman"/>
              </a:rPr>
              <a:t>, đầu ra sẽ được xếp chồng trở lại thành 3D.</a:t>
            </a:r>
            <a:endParaRPr sz="2500">
              <a:latin typeface="Times New Roman"/>
              <a:ea typeface="Times New Roman"/>
              <a:cs typeface="Times New Roman"/>
              <a:sym typeface="Times New Roman"/>
            </a:endParaRPr>
          </a:p>
          <a:p>
            <a:pPr indent="-255269" lvl="0" marL="286385" marR="5080" rtl="0" algn="l">
              <a:lnSpc>
                <a:spcPct val="180000"/>
              </a:lnSpc>
              <a:spcBef>
                <a:spcPts val="0"/>
              </a:spcBef>
              <a:spcAft>
                <a:spcPts val="0"/>
              </a:spcAft>
              <a:buSzPts val="2500"/>
              <a:buFont typeface="Arial"/>
              <a:buChar char="•"/>
            </a:pPr>
            <a:r>
              <a:rPr lang="en-US" sz="2500">
                <a:latin typeface="Times New Roman"/>
                <a:ea typeface="Times New Roman"/>
                <a:cs typeface="Times New Roman"/>
                <a:sym typeface="Times New Roman"/>
              </a:rPr>
              <a:t>Phân tích artifact, mẫu nhiễu và các đặc trưng trong miền tần số giúp phát hiện ảnh do AI tạo ra.</a:t>
            </a:r>
            <a:endParaRPr sz="2500">
              <a:latin typeface="Times New Roman"/>
              <a:ea typeface="Times New Roman"/>
              <a:cs typeface="Times New Roman"/>
              <a:sym typeface="Times New Roman"/>
            </a:endParaRPr>
          </a:p>
          <a:p>
            <a:pPr indent="-255269" lvl="0" marL="286385" marR="5080" rtl="0" algn="l">
              <a:lnSpc>
                <a:spcPct val="180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Một số phương pháp kết hợp đặc trưng truyền thống với mạng học sâu để nâng cao hiệu quả phát hiện.</a:t>
            </a:r>
            <a:endParaRPr sz="25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g35b7b9f1a33_0_30"/>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2. Tổng quan tài liệu</a:t>
            </a:r>
            <a:endParaRPr/>
          </a:p>
        </p:txBody>
      </p:sp>
      <p:sp>
        <p:nvSpPr>
          <p:cNvPr id="123" name="Google Shape;123;g35b7b9f1a33_0_30"/>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124" name="Google Shape;124;g35b7b9f1a33_0_30"/>
          <p:cNvSpPr txBox="1"/>
          <p:nvPr/>
        </p:nvSpPr>
        <p:spPr>
          <a:xfrm>
            <a:off x="535940" y="962101"/>
            <a:ext cx="8300100" cy="56766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Nghiên cứu ngoài nước</a:t>
            </a:r>
            <a:endParaRPr sz="2500">
              <a:latin typeface="Times New Roman"/>
              <a:ea typeface="Times New Roman"/>
              <a:cs typeface="Times New Roman"/>
              <a:sym typeface="Times New Roman"/>
            </a:endParaRPr>
          </a:p>
          <a:p>
            <a:pPr indent="0" lvl="0" marL="12700" rtl="0" algn="l">
              <a:lnSpc>
                <a:spcPct val="100000"/>
              </a:lnSpc>
              <a:spcBef>
                <a:spcPts val="2315"/>
              </a:spcBef>
              <a:spcAft>
                <a:spcPts val="0"/>
              </a:spcAft>
              <a:buNone/>
            </a:pPr>
            <a:r>
              <a:rPr lang="en-US" sz="2500">
                <a:latin typeface="Times New Roman"/>
                <a:ea typeface="Times New Roman"/>
                <a:cs typeface="Times New Roman"/>
                <a:sym typeface="Times New Roman"/>
              </a:rPr>
              <a:t>Bộ dữ liệu tiêu chuẩn</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SzPts val="2500"/>
              <a:buFont typeface="Arial"/>
              <a:buChar char="•"/>
            </a:pPr>
            <a:r>
              <a:rPr lang="en-US" sz="2500">
                <a:latin typeface="Times New Roman"/>
                <a:ea typeface="Times New Roman"/>
                <a:cs typeface="Times New Roman"/>
                <a:sym typeface="Times New Roman"/>
              </a:rPr>
              <a:t>CelebA-HQ và FFHQ là các bộ dữ liệu khuôn mặt chất lượng cao, thường dùng để sinh ảnh bằng GAN.</a:t>
            </a:r>
            <a:endParaRPr sz="2500">
              <a:latin typeface="Times New Roman"/>
              <a:ea typeface="Times New Roman"/>
              <a:cs typeface="Times New Roman"/>
              <a:sym typeface="Times New Roman"/>
            </a:endParaRPr>
          </a:p>
          <a:p>
            <a:pPr indent="-255269" lvl="0" marL="286385" marR="5080" rtl="0" algn="l">
              <a:lnSpc>
                <a:spcPct val="180000"/>
              </a:lnSpc>
              <a:spcBef>
                <a:spcPts val="0"/>
              </a:spcBef>
              <a:spcAft>
                <a:spcPts val="0"/>
              </a:spcAft>
              <a:buSzPts val="2500"/>
              <a:buFont typeface="Arial"/>
              <a:buChar char="•"/>
            </a:pPr>
            <a:r>
              <a:rPr lang="en-US" sz="2500">
                <a:latin typeface="Times New Roman"/>
                <a:ea typeface="Times New Roman"/>
                <a:cs typeface="Times New Roman"/>
                <a:sym typeface="Times New Roman"/>
              </a:rPr>
              <a:t>DFDC cung cấp tập dữ liệu lớn, đa dạng giữa ảnh thật và deepfake để huấn luyện và đánh giá mô hình phát hiện.</a:t>
            </a:r>
            <a:endParaRPr sz="2500">
              <a:latin typeface="Times New Roman"/>
              <a:ea typeface="Times New Roman"/>
              <a:cs typeface="Times New Roman"/>
              <a:sym typeface="Times New Roman"/>
            </a:endParaRPr>
          </a:p>
          <a:p>
            <a:pPr indent="-255269" lvl="0" marL="286385" marR="5080" rtl="0" algn="l">
              <a:lnSpc>
                <a:spcPct val="180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Các bộ ảnh sinh từ GAN như StyleGAN, BigGAN, ProGAN cũng được sử dụng rộng rãi trong các nghiên cứu phát hiện ảnh giả.</a:t>
            </a:r>
            <a:endParaRPr sz="25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35b7b9f1a33_0_50"/>
          <p:cNvSpPr txBox="1"/>
          <p:nvPr>
            <p:ph type="title"/>
          </p:nvPr>
        </p:nvSpPr>
        <p:spPr>
          <a:xfrm>
            <a:off x="281431" y="162255"/>
            <a:ext cx="6135000" cy="506100"/>
          </a:xfrm>
          <a:prstGeom prst="rect">
            <a:avLst/>
          </a:prstGeom>
          <a:noFill/>
          <a:ln>
            <a:noFill/>
          </a:ln>
        </p:spPr>
        <p:txBody>
          <a:bodyPr anchorCtr="0" anchor="t" bIns="0" lIns="0" spcFirstLastPara="1" rIns="0" wrap="square" tIns="13325">
            <a:spAutoFit/>
          </a:bodyPr>
          <a:lstStyle/>
          <a:p>
            <a:pPr indent="0" lvl="0" marL="12700" rtl="0" algn="l">
              <a:lnSpc>
                <a:spcPct val="100000"/>
              </a:lnSpc>
              <a:spcBef>
                <a:spcPts val="0"/>
              </a:spcBef>
              <a:spcAft>
                <a:spcPts val="0"/>
              </a:spcAft>
              <a:buNone/>
            </a:pPr>
            <a:r>
              <a:rPr lang="en-US"/>
              <a:t>2. Tổng quan tài liệu</a:t>
            </a:r>
            <a:endParaRPr/>
          </a:p>
        </p:txBody>
      </p:sp>
      <p:sp>
        <p:nvSpPr>
          <p:cNvPr id="130" name="Google Shape;130;g35b7b9f1a33_0_50"/>
          <p:cNvSpPr txBox="1"/>
          <p:nvPr>
            <p:ph idx="12" type="sldNum"/>
          </p:nvPr>
        </p:nvSpPr>
        <p:spPr>
          <a:xfrm>
            <a:off x="8841740" y="6598538"/>
            <a:ext cx="261600" cy="215400"/>
          </a:xfrm>
          <a:prstGeom prst="rect">
            <a:avLst/>
          </a:prstGeom>
          <a:noFill/>
          <a:ln>
            <a:noFill/>
          </a:ln>
        </p:spPr>
        <p:txBody>
          <a:bodyPr anchorCtr="0" anchor="t" bIns="0" lIns="0" spcFirstLastPara="1" rIns="0" wrap="square" tIns="0">
            <a:spAutoFit/>
          </a:bodyPr>
          <a:lstStyle/>
          <a:p>
            <a:pPr indent="0" lvl="0" marL="12700" rtl="0" algn="l">
              <a:lnSpc>
                <a:spcPct val="117857"/>
              </a:lnSpc>
              <a:spcBef>
                <a:spcPts val="0"/>
              </a:spcBef>
              <a:spcAft>
                <a:spcPts val="0"/>
              </a:spcAft>
              <a:buNone/>
            </a:pPr>
            <a:fld id="{00000000-1234-1234-1234-123412341234}" type="slidenum">
              <a:rPr lang="en-US"/>
              <a:t>‹#›</a:t>
            </a:fld>
            <a:endParaRPr/>
          </a:p>
        </p:txBody>
      </p:sp>
      <p:sp>
        <p:nvSpPr>
          <p:cNvPr id="131" name="Google Shape;131;g35b7b9f1a33_0_50"/>
          <p:cNvSpPr txBox="1"/>
          <p:nvPr/>
        </p:nvSpPr>
        <p:spPr>
          <a:xfrm>
            <a:off x="535940" y="962101"/>
            <a:ext cx="8300100" cy="499470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b="1" lang="en-US" sz="2500">
                <a:latin typeface="Times New Roman"/>
                <a:ea typeface="Times New Roman"/>
                <a:cs typeface="Times New Roman"/>
                <a:sym typeface="Times New Roman"/>
              </a:rPr>
              <a:t>Nghiên cứu trong nước</a:t>
            </a:r>
            <a:endParaRPr sz="2500">
              <a:latin typeface="Times New Roman"/>
              <a:ea typeface="Times New Roman"/>
              <a:cs typeface="Times New Roman"/>
              <a:sym typeface="Times New Roman"/>
            </a:endParaRPr>
          </a:p>
          <a:p>
            <a:pPr indent="-255269" lvl="0" marL="286385" marR="5080" rtl="0" algn="l">
              <a:lnSpc>
                <a:spcPct val="180000"/>
              </a:lnSpc>
              <a:spcBef>
                <a:spcPts val="445"/>
              </a:spcBef>
              <a:spcAft>
                <a:spcPts val="0"/>
              </a:spcAft>
              <a:buSzPts val="2500"/>
              <a:buFont typeface="Arial"/>
              <a:buChar char="•"/>
            </a:pPr>
            <a:r>
              <a:rPr lang="en-US" sz="2500">
                <a:latin typeface="Times New Roman"/>
                <a:ea typeface="Times New Roman"/>
                <a:cs typeface="Times New Roman"/>
                <a:sym typeface="Times New Roman"/>
              </a:rPr>
              <a:t>Ứng dụng các kiến trúc CNN đơn giản như LeNet, AlexNet, ResNet nhẹ để phân loại ảnh.</a:t>
            </a:r>
            <a:endParaRPr sz="2500">
              <a:latin typeface="Times New Roman"/>
              <a:ea typeface="Times New Roman"/>
              <a:cs typeface="Times New Roman"/>
              <a:sym typeface="Times New Roman"/>
            </a:endParaRPr>
          </a:p>
          <a:p>
            <a:pPr indent="-255269" lvl="0" marL="286385" marR="5080" rtl="0" algn="l">
              <a:lnSpc>
                <a:spcPct val="180000"/>
              </a:lnSpc>
              <a:spcBef>
                <a:spcPts val="0"/>
              </a:spcBef>
              <a:spcAft>
                <a:spcPts val="0"/>
              </a:spcAft>
              <a:buSzPts val="2500"/>
              <a:buFont typeface="Arial"/>
              <a:buChar char="•"/>
            </a:pPr>
            <a:r>
              <a:rPr lang="en-US" sz="2500">
                <a:latin typeface="Times New Roman"/>
                <a:ea typeface="Times New Roman"/>
                <a:cs typeface="Times New Roman"/>
                <a:sym typeface="Times New Roman"/>
              </a:rPr>
              <a:t>Một số đề tài hướng tới phát triển hệ thống hỗ trợ kiểm duyệt nội dung, chống tin giả.</a:t>
            </a:r>
            <a:endParaRPr sz="2500">
              <a:latin typeface="Times New Roman"/>
              <a:ea typeface="Times New Roman"/>
              <a:cs typeface="Times New Roman"/>
              <a:sym typeface="Times New Roman"/>
            </a:endParaRPr>
          </a:p>
          <a:p>
            <a:pPr indent="-255269" lvl="0" marL="286385" marR="5080" rtl="0" algn="l">
              <a:lnSpc>
                <a:spcPct val="180000"/>
              </a:lnSpc>
              <a:spcBef>
                <a:spcPts val="0"/>
              </a:spcBef>
              <a:spcAft>
                <a:spcPts val="0"/>
              </a:spcAft>
              <a:buSzPts val="2500"/>
              <a:buFont typeface="Times New Roman"/>
              <a:buChar char="•"/>
            </a:pPr>
            <a:r>
              <a:rPr lang="en-US" sz="2500">
                <a:latin typeface="Times New Roman"/>
                <a:ea typeface="Times New Roman"/>
                <a:cs typeface="Times New Roman"/>
                <a:sym typeface="Times New Roman"/>
              </a:rPr>
              <a:t>Tuy nhiên, đa số chưa tiếp cận các kỹ thuật tiên tiến như phân tích miền tần số, kiến trúc học sâu phức tạp, hay tăng cường dữ liệu chuyên biệt.</a:t>
            </a:r>
            <a:endParaRPr sz="25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2025-04-06T10:14:18Z</dcterms:created>
  <dc:creator>admin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2024-07-27T00:00:00Z</vt:filetime>
  </property>
  <property fmtid="{D5CDD505-2E9C-101B-9397-08002B2CF9AE}" pid="3" name="Creator">
    <vt:lpwstr>Microsoft® PowerPoint® LTSC</vt:lpwstr>
  </property>
  <property fmtid="{D5CDD505-2E9C-101B-9397-08002B2CF9AE}" pid="4" name="LastSaved">
    <vt:filetime>2025-04-06T00:00:00Z</vt:filetime>
  </property>
  <property fmtid="{D5CDD505-2E9C-101B-9397-08002B2CF9AE}" pid="5" name="Producer">
    <vt:lpwstr>3-Heights(TM) PDF Security Shell 4.8.25.2 (http://www.pdf-tools.com)</vt:lpwstr>
  </property>
</Properties>
</file>